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7" r:id="rId5"/>
    <p:sldId id="275" r:id="rId6"/>
    <p:sldId id="280" r:id="rId7"/>
    <p:sldId id="307" r:id="rId8"/>
    <p:sldId id="312" r:id="rId9"/>
    <p:sldId id="269" r:id="rId10"/>
    <p:sldId id="303" r:id="rId11"/>
    <p:sldId id="284" r:id="rId12"/>
    <p:sldId id="304" r:id="rId13"/>
    <p:sldId id="305" r:id="rId14"/>
    <p:sldId id="281" r:id="rId15"/>
    <p:sldId id="270" r:id="rId16"/>
    <p:sldId id="306" r:id="rId17"/>
    <p:sldId id="272" r:id="rId18"/>
    <p:sldId id="308" r:id="rId19"/>
    <p:sldId id="309" r:id="rId20"/>
    <p:sldId id="310" r:id="rId21"/>
    <p:sldId id="311" r:id="rId22"/>
    <p:sldId id="290" r:id="rId23"/>
    <p:sldId id="288" r:id="rId24"/>
    <p:sldId id="313" r:id="rId25"/>
    <p:sldId id="283" r:id="rId26"/>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Dieperink" userId="a9ca1c7f-d353-49db-82bd-c66949e72907" providerId="ADAL" clId="{1D428B36-1693-4DEB-B19B-EA01B061EA38}"/>
    <pc:docChg chg="modSld">
      <pc:chgData name="Terry Dieperink" userId="a9ca1c7f-d353-49db-82bd-c66949e72907" providerId="ADAL" clId="{1D428B36-1693-4DEB-B19B-EA01B061EA38}" dt="2022-04-01T07:41:34.386" v="52" actId="20577"/>
      <pc:docMkLst>
        <pc:docMk/>
      </pc:docMkLst>
      <pc:sldChg chg="modSp mod">
        <pc:chgData name="Terry Dieperink" userId="a9ca1c7f-d353-49db-82bd-c66949e72907" providerId="ADAL" clId="{1D428B36-1693-4DEB-B19B-EA01B061EA38}" dt="2022-04-01T07:41:34.386" v="52" actId="20577"/>
        <pc:sldMkLst>
          <pc:docMk/>
          <pc:sldMk cId="1359999132" sldId="270"/>
        </pc:sldMkLst>
        <pc:spChg chg="mod">
          <ac:chgData name="Terry Dieperink" userId="a9ca1c7f-d353-49db-82bd-c66949e72907" providerId="ADAL" clId="{1D428B36-1693-4DEB-B19B-EA01B061EA38}" dt="2022-04-01T07:41:34.386" v="52" actId="20577"/>
          <ac:spMkLst>
            <pc:docMk/>
            <pc:sldMk cId="1359999132" sldId="270"/>
            <ac:spMk id="2" creationId="{00000000-0000-0000-0000-000000000000}"/>
          </ac:spMkLst>
        </pc:spChg>
      </pc:sldChg>
    </pc:docChg>
  </pc:docChgLst>
  <pc:docChgLst>
    <pc:chgData name="Terry Dieperink" userId="a9ca1c7f-d353-49db-82bd-c66949e72907" providerId="ADAL" clId="{4060F5BA-4B51-4476-AA84-60B603CCA686}"/>
    <pc:docChg chg="undo custSel addSld delSld modSld sldOrd">
      <pc:chgData name="Terry Dieperink" userId="a9ca1c7f-d353-49db-82bd-c66949e72907" providerId="ADAL" clId="{4060F5BA-4B51-4476-AA84-60B603CCA686}" dt="2022-03-11T09:03:46.835" v="1318" actId="20577"/>
      <pc:docMkLst>
        <pc:docMk/>
      </pc:docMkLst>
      <pc:sldChg chg="addSp modSp mod modClrScheme modAnim chgLayout">
        <pc:chgData name="Terry Dieperink" userId="a9ca1c7f-d353-49db-82bd-c66949e72907" providerId="ADAL" clId="{4060F5BA-4B51-4476-AA84-60B603CCA686}" dt="2022-03-11T07:36:46.516" v="1316" actId="20577"/>
        <pc:sldMkLst>
          <pc:docMk/>
          <pc:sldMk cId="2798047096" sldId="257"/>
        </pc:sldMkLst>
        <pc:spChg chg="mod">
          <ac:chgData name="Terry Dieperink" userId="a9ca1c7f-d353-49db-82bd-c66949e72907" providerId="ADAL" clId="{4060F5BA-4B51-4476-AA84-60B603CCA686}" dt="2022-03-11T07:36:46.516" v="1316" actId="20577"/>
          <ac:spMkLst>
            <pc:docMk/>
            <pc:sldMk cId="2798047096" sldId="257"/>
            <ac:spMk id="2" creationId="{00000000-0000-0000-0000-000000000000}"/>
          </ac:spMkLst>
        </pc:spChg>
        <pc:spChg chg="mod">
          <ac:chgData name="Terry Dieperink" userId="a9ca1c7f-d353-49db-82bd-c66949e72907" providerId="ADAL" clId="{4060F5BA-4B51-4476-AA84-60B603CCA686}" dt="2022-03-10T19:05:43.562" v="1277" actId="1076"/>
          <ac:spMkLst>
            <pc:docMk/>
            <pc:sldMk cId="2798047096" sldId="257"/>
            <ac:spMk id="3" creationId="{00000000-0000-0000-0000-000000000000}"/>
          </ac:spMkLst>
        </pc:spChg>
        <pc:picChg chg="add mod">
          <ac:chgData name="Terry Dieperink" userId="a9ca1c7f-d353-49db-82bd-c66949e72907" providerId="ADAL" clId="{4060F5BA-4B51-4476-AA84-60B603CCA686}" dt="2022-03-10T19:05:44.614" v="1279"/>
          <ac:picMkLst>
            <pc:docMk/>
            <pc:sldMk cId="2798047096" sldId="257"/>
            <ac:picMk id="4" creationId="{203D989F-B04A-4314-A25E-72D08FF57A24}"/>
          </ac:picMkLst>
        </pc:picChg>
      </pc:sldChg>
      <pc:sldChg chg="addSp delSp modSp mod">
        <pc:chgData name="Terry Dieperink" userId="a9ca1c7f-d353-49db-82bd-c66949e72907" providerId="ADAL" clId="{4060F5BA-4B51-4476-AA84-60B603CCA686}" dt="2022-03-11T09:03:46.835" v="1318" actId="20577"/>
        <pc:sldMkLst>
          <pc:docMk/>
          <pc:sldMk cId="1359999132" sldId="270"/>
        </pc:sldMkLst>
        <pc:spChg chg="mod">
          <ac:chgData name="Terry Dieperink" userId="a9ca1c7f-d353-49db-82bd-c66949e72907" providerId="ADAL" clId="{4060F5BA-4B51-4476-AA84-60B603CCA686}" dt="2022-03-11T09:03:46.835" v="1318" actId="20577"/>
          <ac:spMkLst>
            <pc:docMk/>
            <pc:sldMk cId="1359999132" sldId="270"/>
            <ac:spMk id="2" creationId="{00000000-0000-0000-0000-000000000000}"/>
          </ac:spMkLst>
        </pc:spChg>
        <pc:spChg chg="del">
          <ac:chgData name="Terry Dieperink" userId="a9ca1c7f-d353-49db-82bd-c66949e72907" providerId="ADAL" clId="{4060F5BA-4B51-4476-AA84-60B603CCA686}" dt="2022-03-09T18:52:36.947" v="55" actId="478"/>
          <ac:spMkLst>
            <pc:docMk/>
            <pc:sldMk cId="1359999132" sldId="270"/>
            <ac:spMk id="3" creationId="{00000000-0000-0000-0000-000000000000}"/>
          </ac:spMkLst>
        </pc:spChg>
        <pc:spChg chg="del">
          <ac:chgData name="Terry Dieperink" userId="a9ca1c7f-d353-49db-82bd-c66949e72907" providerId="ADAL" clId="{4060F5BA-4B51-4476-AA84-60B603CCA686}" dt="2022-03-09T18:52:40.364" v="56" actId="478"/>
          <ac:spMkLst>
            <pc:docMk/>
            <pc:sldMk cId="1359999132" sldId="270"/>
            <ac:spMk id="4" creationId="{00000000-0000-0000-0000-000000000000}"/>
          </ac:spMkLst>
        </pc:spChg>
        <pc:spChg chg="add del mod">
          <ac:chgData name="Terry Dieperink" userId="a9ca1c7f-d353-49db-82bd-c66949e72907" providerId="ADAL" clId="{4060F5BA-4B51-4476-AA84-60B603CCA686}" dt="2022-03-09T18:52:44.037" v="57" actId="478"/>
          <ac:spMkLst>
            <pc:docMk/>
            <pc:sldMk cId="1359999132" sldId="270"/>
            <ac:spMk id="6" creationId="{D372B665-E553-4E3E-8878-CD71981BD211}"/>
          </ac:spMkLst>
        </pc:spChg>
        <pc:spChg chg="add del mod">
          <ac:chgData name="Terry Dieperink" userId="a9ca1c7f-d353-49db-82bd-c66949e72907" providerId="ADAL" clId="{4060F5BA-4B51-4476-AA84-60B603CCA686}" dt="2022-03-09T18:52:52.406" v="58" actId="478"/>
          <ac:spMkLst>
            <pc:docMk/>
            <pc:sldMk cId="1359999132" sldId="270"/>
            <ac:spMk id="8" creationId="{CBBF8477-E2B5-43B6-87BB-72E1BFA9145C}"/>
          </ac:spMkLst>
        </pc:spChg>
      </pc:sldChg>
      <pc:sldChg chg="addSp delSp modSp del mod">
        <pc:chgData name="Terry Dieperink" userId="a9ca1c7f-d353-49db-82bd-c66949e72907" providerId="ADAL" clId="{4060F5BA-4B51-4476-AA84-60B603CCA686}" dt="2022-03-10T18:26:34.930" v="544" actId="47"/>
        <pc:sldMkLst>
          <pc:docMk/>
          <pc:sldMk cId="1457739965" sldId="271"/>
        </pc:sldMkLst>
        <pc:spChg chg="mod">
          <ac:chgData name="Terry Dieperink" userId="a9ca1c7f-d353-49db-82bd-c66949e72907" providerId="ADAL" clId="{4060F5BA-4B51-4476-AA84-60B603CCA686}" dt="2022-03-09T18:57:19.595" v="264" actId="20577"/>
          <ac:spMkLst>
            <pc:docMk/>
            <pc:sldMk cId="1457739965" sldId="271"/>
            <ac:spMk id="2" creationId="{00000000-0000-0000-0000-000000000000}"/>
          </ac:spMkLst>
        </pc:spChg>
        <pc:spChg chg="del">
          <ac:chgData name="Terry Dieperink" userId="a9ca1c7f-d353-49db-82bd-c66949e72907" providerId="ADAL" clId="{4060F5BA-4B51-4476-AA84-60B603CCA686}" dt="2022-03-09T18:57:50.096" v="274" actId="478"/>
          <ac:spMkLst>
            <pc:docMk/>
            <pc:sldMk cId="1457739965" sldId="271"/>
            <ac:spMk id="3" creationId="{00000000-0000-0000-0000-000000000000}"/>
          </ac:spMkLst>
        </pc:spChg>
        <pc:spChg chg="del mod">
          <ac:chgData name="Terry Dieperink" userId="a9ca1c7f-d353-49db-82bd-c66949e72907" providerId="ADAL" clId="{4060F5BA-4B51-4476-AA84-60B603CCA686}" dt="2022-03-09T18:57:46.820" v="273" actId="478"/>
          <ac:spMkLst>
            <pc:docMk/>
            <pc:sldMk cId="1457739965" sldId="271"/>
            <ac:spMk id="4" creationId="{00000000-0000-0000-0000-000000000000}"/>
          </ac:spMkLst>
        </pc:spChg>
        <pc:spChg chg="del">
          <ac:chgData name="Terry Dieperink" userId="a9ca1c7f-d353-49db-82bd-c66949e72907" providerId="ADAL" clId="{4060F5BA-4B51-4476-AA84-60B603CCA686}" dt="2022-03-09T18:57:33.830" v="270" actId="478"/>
          <ac:spMkLst>
            <pc:docMk/>
            <pc:sldMk cId="1457739965" sldId="271"/>
            <ac:spMk id="5" creationId="{00000000-0000-0000-0000-000000000000}"/>
          </ac:spMkLst>
        </pc:spChg>
        <pc:spChg chg="del mod">
          <ac:chgData name="Terry Dieperink" userId="a9ca1c7f-d353-49db-82bd-c66949e72907" providerId="ADAL" clId="{4060F5BA-4B51-4476-AA84-60B603CCA686}" dt="2022-03-09T18:57:31.425" v="269" actId="478"/>
          <ac:spMkLst>
            <pc:docMk/>
            <pc:sldMk cId="1457739965" sldId="271"/>
            <ac:spMk id="6" creationId="{00000000-0000-0000-0000-000000000000}"/>
          </ac:spMkLst>
        </pc:spChg>
        <pc:spChg chg="add del mod">
          <ac:chgData name="Terry Dieperink" userId="a9ca1c7f-d353-49db-82bd-c66949e72907" providerId="ADAL" clId="{4060F5BA-4B51-4476-AA84-60B603CCA686}" dt="2022-03-09T18:57:40.601" v="272" actId="478"/>
          <ac:spMkLst>
            <pc:docMk/>
            <pc:sldMk cId="1457739965" sldId="271"/>
            <ac:spMk id="8" creationId="{5F48BB75-F656-4D96-98CA-A3E3B4D791AF}"/>
          </ac:spMkLst>
        </pc:spChg>
        <pc:spChg chg="add del mod">
          <ac:chgData name="Terry Dieperink" userId="a9ca1c7f-d353-49db-82bd-c66949e72907" providerId="ADAL" clId="{4060F5BA-4B51-4476-AA84-60B603CCA686}" dt="2022-03-09T18:57:36.071" v="271" actId="478"/>
          <ac:spMkLst>
            <pc:docMk/>
            <pc:sldMk cId="1457739965" sldId="271"/>
            <ac:spMk id="10" creationId="{8C6D30E3-A137-4D83-9801-7439EB8898FA}"/>
          </ac:spMkLst>
        </pc:spChg>
        <pc:spChg chg="add mod">
          <ac:chgData name="Terry Dieperink" userId="a9ca1c7f-d353-49db-82bd-c66949e72907" providerId="ADAL" clId="{4060F5BA-4B51-4476-AA84-60B603CCA686}" dt="2022-03-09T18:57:50.096" v="274" actId="478"/>
          <ac:spMkLst>
            <pc:docMk/>
            <pc:sldMk cId="1457739965" sldId="271"/>
            <ac:spMk id="12" creationId="{79DB6110-0EB5-4E3E-9150-AF56F08B0C38}"/>
          </ac:spMkLst>
        </pc:spChg>
      </pc:sldChg>
      <pc:sldChg chg="addSp delSp modSp mod">
        <pc:chgData name="Terry Dieperink" userId="a9ca1c7f-d353-49db-82bd-c66949e72907" providerId="ADAL" clId="{4060F5BA-4B51-4476-AA84-60B603CCA686}" dt="2022-03-10T18:37:05.374" v="643" actId="313"/>
        <pc:sldMkLst>
          <pc:docMk/>
          <pc:sldMk cId="3093572411" sldId="272"/>
        </pc:sldMkLst>
        <pc:spChg chg="mod">
          <ac:chgData name="Terry Dieperink" userId="a9ca1c7f-d353-49db-82bd-c66949e72907" providerId="ADAL" clId="{4060F5BA-4B51-4476-AA84-60B603CCA686}" dt="2022-03-09T18:59:08.341" v="315" actId="20577"/>
          <ac:spMkLst>
            <pc:docMk/>
            <pc:sldMk cId="3093572411" sldId="272"/>
            <ac:spMk id="2" creationId="{00000000-0000-0000-0000-000000000000}"/>
          </ac:spMkLst>
        </pc:spChg>
        <pc:spChg chg="add mod">
          <ac:chgData name="Terry Dieperink" userId="a9ca1c7f-d353-49db-82bd-c66949e72907" providerId="ADAL" clId="{4060F5BA-4B51-4476-AA84-60B603CCA686}" dt="2022-03-10T18:37:05.374" v="643" actId="313"/>
          <ac:spMkLst>
            <pc:docMk/>
            <pc:sldMk cId="3093572411" sldId="272"/>
            <ac:spMk id="4" creationId="{F1798646-EF26-461C-B275-773C5C6DACED}"/>
          </ac:spMkLst>
        </pc:spChg>
        <pc:spChg chg="del">
          <ac:chgData name="Terry Dieperink" userId="a9ca1c7f-d353-49db-82bd-c66949e72907" providerId="ADAL" clId="{4060F5BA-4B51-4476-AA84-60B603CCA686}" dt="2022-03-09T19:00:21.492" v="329" actId="478"/>
          <ac:spMkLst>
            <pc:docMk/>
            <pc:sldMk cId="3093572411" sldId="272"/>
            <ac:spMk id="5" creationId="{F015A287-2953-4079-B1A5-AFF23C8EBBB8}"/>
          </ac:spMkLst>
        </pc:spChg>
      </pc:sldChg>
      <pc:sldChg chg="del">
        <pc:chgData name="Terry Dieperink" userId="a9ca1c7f-d353-49db-82bd-c66949e72907" providerId="ADAL" clId="{4060F5BA-4B51-4476-AA84-60B603CCA686}" dt="2022-03-09T18:58:50.433" v="284" actId="47"/>
        <pc:sldMkLst>
          <pc:docMk/>
          <pc:sldMk cId="1875010694" sldId="273"/>
        </pc:sldMkLst>
      </pc:sldChg>
      <pc:sldChg chg="del">
        <pc:chgData name="Terry Dieperink" userId="a9ca1c7f-d353-49db-82bd-c66949e72907" providerId="ADAL" clId="{4060F5BA-4B51-4476-AA84-60B603CCA686}" dt="2022-03-09T19:00:09.358" v="328" actId="47"/>
        <pc:sldMkLst>
          <pc:docMk/>
          <pc:sldMk cId="3032947896" sldId="274"/>
        </pc:sldMkLst>
      </pc:sldChg>
      <pc:sldChg chg="modSp mod modClrScheme chgLayout">
        <pc:chgData name="Terry Dieperink" userId="a9ca1c7f-d353-49db-82bd-c66949e72907" providerId="ADAL" clId="{4060F5BA-4B51-4476-AA84-60B603CCA686}" dt="2022-03-10T18:01:06.271" v="471" actId="255"/>
        <pc:sldMkLst>
          <pc:docMk/>
          <pc:sldMk cId="3408721074" sldId="275"/>
        </pc:sldMkLst>
        <pc:spChg chg="mod">
          <ac:chgData name="Terry Dieperink" userId="a9ca1c7f-d353-49db-82bd-c66949e72907" providerId="ADAL" clId="{4060F5BA-4B51-4476-AA84-60B603CCA686}" dt="2022-03-10T17:57:22.060" v="341" actId="1076"/>
          <ac:spMkLst>
            <pc:docMk/>
            <pc:sldMk cId="3408721074" sldId="275"/>
            <ac:spMk id="2" creationId="{00000000-0000-0000-0000-000000000000}"/>
          </ac:spMkLst>
        </pc:spChg>
        <pc:spChg chg="mod">
          <ac:chgData name="Terry Dieperink" userId="a9ca1c7f-d353-49db-82bd-c66949e72907" providerId="ADAL" clId="{4060F5BA-4B51-4476-AA84-60B603CCA686}" dt="2022-03-10T18:01:06.271" v="471" actId="255"/>
          <ac:spMkLst>
            <pc:docMk/>
            <pc:sldMk cId="3408721074" sldId="275"/>
            <ac:spMk id="3" creationId="{00000000-0000-0000-0000-000000000000}"/>
          </ac:spMkLst>
        </pc:spChg>
      </pc:sldChg>
      <pc:sldChg chg="modSp del mod">
        <pc:chgData name="Terry Dieperink" userId="a9ca1c7f-d353-49db-82bd-c66949e72907" providerId="ADAL" clId="{4060F5BA-4B51-4476-AA84-60B603CCA686}" dt="2022-03-09T18:57:14.080" v="259" actId="47"/>
        <pc:sldMkLst>
          <pc:docMk/>
          <pc:sldMk cId="3454821623" sldId="276"/>
        </pc:sldMkLst>
        <pc:spChg chg="mod">
          <ac:chgData name="Terry Dieperink" userId="a9ca1c7f-d353-49db-82bd-c66949e72907" providerId="ADAL" clId="{4060F5BA-4B51-4476-AA84-60B603CCA686}" dt="2022-03-09T18:57:11.861" v="258" actId="6549"/>
          <ac:spMkLst>
            <pc:docMk/>
            <pc:sldMk cId="3454821623" sldId="276"/>
            <ac:spMk id="3" creationId="{00000000-0000-0000-0000-000000000000}"/>
          </ac:spMkLst>
        </pc:spChg>
      </pc:sldChg>
      <pc:sldChg chg="delSp del mod delAnim">
        <pc:chgData name="Terry Dieperink" userId="a9ca1c7f-d353-49db-82bd-c66949e72907" providerId="ADAL" clId="{4060F5BA-4B51-4476-AA84-60B603CCA686}" dt="2022-03-10T19:06:35.988" v="1285" actId="47"/>
        <pc:sldMkLst>
          <pc:docMk/>
          <pc:sldMk cId="2448953374" sldId="277"/>
        </pc:sldMkLst>
        <pc:picChg chg="del">
          <ac:chgData name="Terry Dieperink" userId="a9ca1c7f-d353-49db-82bd-c66949e72907" providerId="ADAL" clId="{4060F5BA-4B51-4476-AA84-60B603CCA686}" dt="2022-03-09T18:58:23.285" v="283" actId="478"/>
          <ac:picMkLst>
            <pc:docMk/>
            <pc:sldMk cId="2448953374" sldId="277"/>
            <ac:picMk id="4" creationId="{A7886A5B-46FD-493F-8F93-9A5A4EF76834}"/>
          </ac:picMkLst>
        </pc:picChg>
      </pc:sldChg>
      <pc:sldChg chg="addSp delSp modSp mod modClrScheme chgLayout">
        <pc:chgData name="Terry Dieperink" userId="a9ca1c7f-d353-49db-82bd-c66949e72907" providerId="ADAL" clId="{4060F5BA-4B51-4476-AA84-60B603CCA686}" dt="2022-03-10T18:01:15.799" v="472" actId="255"/>
        <pc:sldMkLst>
          <pc:docMk/>
          <pc:sldMk cId="656109431" sldId="280"/>
        </pc:sldMkLst>
        <pc:spChg chg="mod">
          <ac:chgData name="Terry Dieperink" userId="a9ca1c7f-d353-49db-82bd-c66949e72907" providerId="ADAL" clId="{4060F5BA-4B51-4476-AA84-60B603CCA686}" dt="2022-03-10T17:55:18.518" v="332" actId="26606"/>
          <ac:spMkLst>
            <pc:docMk/>
            <pc:sldMk cId="656109431" sldId="280"/>
            <ac:spMk id="2" creationId="{00000000-0000-0000-0000-000000000000}"/>
          </ac:spMkLst>
        </pc:spChg>
        <pc:spChg chg="mod">
          <ac:chgData name="Terry Dieperink" userId="a9ca1c7f-d353-49db-82bd-c66949e72907" providerId="ADAL" clId="{4060F5BA-4B51-4476-AA84-60B603CCA686}" dt="2022-03-10T18:01:15.799" v="472" actId="255"/>
          <ac:spMkLst>
            <pc:docMk/>
            <pc:sldMk cId="656109431" sldId="280"/>
            <ac:spMk id="3" creationId="{00000000-0000-0000-0000-000000000000}"/>
          </ac:spMkLst>
        </pc:spChg>
        <pc:spChg chg="add del mod">
          <ac:chgData name="Terry Dieperink" userId="a9ca1c7f-d353-49db-82bd-c66949e72907" providerId="ADAL" clId="{4060F5BA-4B51-4476-AA84-60B603CCA686}" dt="2022-03-10T17:57:54.377" v="346" actId="478"/>
          <ac:spMkLst>
            <pc:docMk/>
            <pc:sldMk cId="656109431" sldId="280"/>
            <ac:spMk id="8" creationId="{025F4353-AB41-4859-AFE6-1A411CC43DE3}"/>
          </ac:spMkLst>
        </pc:spChg>
      </pc:sldChg>
      <pc:sldChg chg="addSp modSp">
        <pc:chgData name="Terry Dieperink" userId="a9ca1c7f-d353-49db-82bd-c66949e72907" providerId="ADAL" clId="{4060F5BA-4B51-4476-AA84-60B603CCA686}" dt="2022-03-10T17:57:07.802" v="337" actId="1076"/>
        <pc:sldMkLst>
          <pc:docMk/>
          <pc:sldMk cId="1450378649" sldId="281"/>
        </pc:sldMkLst>
        <pc:picChg chg="add mod">
          <ac:chgData name="Terry Dieperink" userId="a9ca1c7f-d353-49db-82bd-c66949e72907" providerId="ADAL" clId="{4060F5BA-4B51-4476-AA84-60B603CCA686}" dt="2022-03-10T17:57:07.802" v="337" actId="1076"/>
          <ac:picMkLst>
            <pc:docMk/>
            <pc:sldMk cId="1450378649" sldId="281"/>
            <ac:picMk id="1026" creationId="{F61674B3-6A13-4571-B23C-F564C94FEFF5}"/>
          </ac:picMkLst>
        </pc:picChg>
      </pc:sldChg>
      <pc:sldChg chg="addSp delSp modSp mod ord delAnim">
        <pc:chgData name="Terry Dieperink" userId="a9ca1c7f-d353-49db-82bd-c66949e72907" providerId="ADAL" clId="{4060F5BA-4B51-4476-AA84-60B603CCA686}" dt="2022-03-10T18:27:40.730" v="562" actId="27636"/>
        <pc:sldMkLst>
          <pc:docMk/>
          <pc:sldMk cId="652826782" sldId="284"/>
        </pc:sldMkLst>
        <pc:spChg chg="mod">
          <ac:chgData name="Terry Dieperink" userId="a9ca1c7f-d353-49db-82bd-c66949e72907" providerId="ADAL" clId="{4060F5BA-4B51-4476-AA84-60B603CCA686}" dt="2022-03-10T18:27:17.058" v="551" actId="1076"/>
          <ac:spMkLst>
            <pc:docMk/>
            <pc:sldMk cId="652826782" sldId="284"/>
            <ac:spMk id="2" creationId="{00000000-0000-0000-0000-000000000000}"/>
          </ac:spMkLst>
        </pc:spChg>
        <pc:spChg chg="add mod">
          <ac:chgData name="Terry Dieperink" userId="a9ca1c7f-d353-49db-82bd-c66949e72907" providerId="ADAL" clId="{4060F5BA-4B51-4476-AA84-60B603CCA686}" dt="2022-03-10T18:27:40.730" v="562" actId="27636"/>
          <ac:spMkLst>
            <pc:docMk/>
            <pc:sldMk cId="652826782" sldId="284"/>
            <ac:spMk id="5" creationId="{042F9CBA-2529-44FD-AC0C-8C6B041B3AF9}"/>
          </ac:spMkLst>
        </pc:spChg>
        <pc:picChg chg="del">
          <ac:chgData name="Terry Dieperink" userId="a9ca1c7f-d353-49db-82bd-c66949e72907" providerId="ADAL" clId="{4060F5BA-4B51-4476-AA84-60B603CCA686}" dt="2022-03-09T18:49:29.430" v="22" actId="478"/>
          <ac:picMkLst>
            <pc:docMk/>
            <pc:sldMk cId="652826782" sldId="284"/>
            <ac:picMk id="3" creationId="{7195D093-F9D6-4082-9A6F-3DB5E267BAB3}"/>
          </ac:picMkLst>
        </pc:picChg>
      </pc:sldChg>
      <pc:sldChg chg="del">
        <pc:chgData name="Terry Dieperink" userId="a9ca1c7f-d353-49db-82bd-c66949e72907" providerId="ADAL" clId="{4060F5BA-4B51-4476-AA84-60B603CCA686}" dt="2022-03-09T18:59:25.099" v="319" actId="47"/>
        <pc:sldMkLst>
          <pc:docMk/>
          <pc:sldMk cId="2514544073" sldId="285"/>
        </pc:sldMkLst>
      </pc:sldChg>
      <pc:sldChg chg="delSp modSp mod">
        <pc:chgData name="Terry Dieperink" userId="a9ca1c7f-d353-49db-82bd-c66949e72907" providerId="ADAL" clId="{4060F5BA-4B51-4476-AA84-60B603CCA686}" dt="2022-03-10T18:57:55.860" v="1269" actId="478"/>
        <pc:sldMkLst>
          <pc:docMk/>
          <pc:sldMk cId="493094325" sldId="288"/>
        </pc:sldMkLst>
        <pc:spChg chg="mod">
          <ac:chgData name="Terry Dieperink" userId="a9ca1c7f-d353-49db-82bd-c66949e72907" providerId="ADAL" clId="{4060F5BA-4B51-4476-AA84-60B603CCA686}" dt="2022-03-10T18:30:03.409" v="585" actId="20577"/>
          <ac:spMkLst>
            <pc:docMk/>
            <pc:sldMk cId="493094325" sldId="288"/>
            <ac:spMk id="2" creationId="{00000000-0000-0000-0000-000000000000}"/>
          </ac:spMkLst>
        </pc:spChg>
        <pc:spChg chg="mod">
          <ac:chgData name="Terry Dieperink" userId="a9ca1c7f-d353-49db-82bd-c66949e72907" providerId="ADAL" clId="{4060F5BA-4B51-4476-AA84-60B603CCA686}" dt="2022-03-10T18:30:08.031" v="588" actId="20577"/>
          <ac:spMkLst>
            <pc:docMk/>
            <pc:sldMk cId="493094325" sldId="288"/>
            <ac:spMk id="3" creationId="{00000000-0000-0000-0000-000000000000}"/>
          </ac:spMkLst>
        </pc:spChg>
        <pc:spChg chg="del">
          <ac:chgData name="Terry Dieperink" userId="a9ca1c7f-d353-49db-82bd-c66949e72907" providerId="ADAL" clId="{4060F5BA-4B51-4476-AA84-60B603CCA686}" dt="2022-03-10T18:57:55.860" v="1269" actId="478"/>
          <ac:spMkLst>
            <pc:docMk/>
            <pc:sldMk cId="493094325" sldId="288"/>
            <ac:spMk id="4" creationId="{C738AD0D-7776-4CE5-9BB2-C50026C0903E}"/>
          </ac:spMkLst>
        </pc:spChg>
      </pc:sldChg>
      <pc:sldChg chg="del">
        <pc:chgData name="Terry Dieperink" userId="a9ca1c7f-d353-49db-82bd-c66949e72907" providerId="ADAL" clId="{4060F5BA-4B51-4476-AA84-60B603CCA686}" dt="2022-03-09T19:00:02.335" v="327" actId="47"/>
        <pc:sldMkLst>
          <pc:docMk/>
          <pc:sldMk cId="2187302592" sldId="289"/>
        </pc:sldMkLst>
      </pc:sldChg>
      <pc:sldChg chg="modSp mod ord">
        <pc:chgData name="Terry Dieperink" userId="a9ca1c7f-d353-49db-82bd-c66949e72907" providerId="ADAL" clId="{4060F5BA-4B51-4476-AA84-60B603CCA686}" dt="2022-03-10T19:14:54.610" v="1314"/>
        <pc:sldMkLst>
          <pc:docMk/>
          <pc:sldMk cId="3848927857" sldId="290"/>
        </pc:sldMkLst>
        <pc:spChg chg="mod">
          <ac:chgData name="Terry Dieperink" userId="a9ca1c7f-d353-49db-82bd-c66949e72907" providerId="ADAL" clId="{4060F5BA-4B51-4476-AA84-60B603CCA686}" dt="2022-03-10T19:07:09.665" v="1289" actId="20577"/>
          <ac:spMkLst>
            <pc:docMk/>
            <pc:sldMk cId="3848927857" sldId="290"/>
            <ac:spMk id="2" creationId="{00000000-0000-0000-0000-000000000000}"/>
          </ac:spMkLst>
        </pc:spChg>
        <pc:spChg chg="mod">
          <ac:chgData name="Terry Dieperink" userId="a9ca1c7f-d353-49db-82bd-c66949e72907" providerId="ADAL" clId="{4060F5BA-4B51-4476-AA84-60B603CCA686}" dt="2022-03-09T18:59:20.181" v="318" actId="20577"/>
          <ac:spMkLst>
            <pc:docMk/>
            <pc:sldMk cId="3848927857" sldId="290"/>
            <ac:spMk id="3" creationId="{00000000-0000-0000-0000-000000000000}"/>
          </ac:spMkLst>
        </pc:spChg>
      </pc:sldChg>
      <pc:sldChg chg="del">
        <pc:chgData name="Terry Dieperink" userId="a9ca1c7f-d353-49db-82bd-c66949e72907" providerId="ADAL" clId="{4060F5BA-4B51-4476-AA84-60B603CCA686}" dt="2022-03-09T18:58:53.150" v="285" actId="47"/>
        <pc:sldMkLst>
          <pc:docMk/>
          <pc:sldMk cId="2296588562" sldId="291"/>
        </pc:sldMkLst>
      </pc:sldChg>
      <pc:sldChg chg="del">
        <pc:chgData name="Terry Dieperink" userId="a9ca1c7f-d353-49db-82bd-c66949e72907" providerId="ADAL" clId="{4060F5BA-4B51-4476-AA84-60B603CCA686}" dt="2022-03-09T18:58:55.481" v="286" actId="47"/>
        <pc:sldMkLst>
          <pc:docMk/>
          <pc:sldMk cId="119202094" sldId="292"/>
        </pc:sldMkLst>
      </pc:sldChg>
      <pc:sldChg chg="del">
        <pc:chgData name="Terry Dieperink" userId="a9ca1c7f-d353-49db-82bd-c66949e72907" providerId="ADAL" clId="{4060F5BA-4B51-4476-AA84-60B603CCA686}" dt="2022-03-10T19:06:53.580" v="1287" actId="47"/>
        <pc:sldMkLst>
          <pc:docMk/>
          <pc:sldMk cId="3694172095" sldId="294"/>
        </pc:sldMkLst>
      </pc:sldChg>
      <pc:sldChg chg="del">
        <pc:chgData name="Terry Dieperink" userId="a9ca1c7f-d353-49db-82bd-c66949e72907" providerId="ADAL" clId="{4060F5BA-4B51-4476-AA84-60B603CCA686}" dt="2022-03-09T18:59:51.756" v="325" actId="47"/>
        <pc:sldMkLst>
          <pc:docMk/>
          <pc:sldMk cId="535243771" sldId="295"/>
        </pc:sldMkLst>
      </pc:sldChg>
      <pc:sldChg chg="del">
        <pc:chgData name="Terry Dieperink" userId="a9ca1c7f-d353-49db-82bd-c66949e72907" providerId="ADAL" clId="{4060F5BA-4B51-4476-AA84-60B603CCA686}" dt="2022-03-09T18:59:49.066" v="324" actId="47"/>
        <pc:sldMkLst>
          <pc:docMk/>
          <pc:sldMk cId="3563145980" sldId="296"/>
        </pc:sldMkLst>
      </pc:sldChg>
      <pc:sldChg chg="del">
        <pc:chgData name="Terry Dieperink" userId="a9ca1c7f-d353-49db-82bd-c66949e72907" providerId="ADAL" clId="{4060F5BA-4B51-4476-AA84-60B603CCA686}" dt="2022-03-09T18:59:43.575" v="323" actId="47"/>
        <pc:sldMkLst>
          <pc:docMk/>
          <pc:sldMk cId="2458236127" sldId="297"/>
        </pc:sldMkLst>
      </pc:sldChg>
      <pc:sldChg chg="del">
        <pc:chgData name="Terry Dieperink" userId="a9ca1c7f-d353-49db-82bd-c66949e72907" providerId="ADAL" clId="{4060F5BA-4B51-4476-AA84-60B603CCA686}" dt="2022-03-09T18:59:56.358" v="326" actId="47"/>
        <pc:sldMkLst>
          <pc:docMk/>
          <pc:sldMk cId="1203337955" sldId="298"/>
        </pc:sldMkLst>
      </pc:sldChg>
      <pc:sldChg chg="del">
        <pc:chgData name="Terry Dieperink" userId="a9ca1c7f-d353-49db-82bd-c66949e72907" providerId="ADAL" clId="{4060F5BA-4B51-4476-AA84-60B603CCA686}" dt="2022-03-09T18:59:40.033" v="322" actId="47"/>
        <pc:sldMkLst>
          <pc:docMk/>
          <pc:sldMk cId="423273827" sldId="299"/>
        </pc:sldMkLst>
      </pc:sldChg>
      <pc:sldChg chg="del">
        <pc:chgData name="Terry Dieperink" userId="a9ca1c7f-d353-49db-82bd-c66949e72907" providerId="ADAL" clId="{4060F5BA-4B51-4476-AA84-60B603CCA686}" dt="2022-03-09T18:59:36.834" v="321" actId="47"/>
        <pc:sldMkLst>
          <pc:docMk/>
          <pc:sldMk cId="539071981" sldId="300"/>
        </pc:sldMkLst>
      </pc:sldChg>
      <pc:sldChg chg="del">
        <pc:chgData name="Terry Dieperink" userId="a9ca1c7f-d353-49db-82bd-c66949e72907" providerId="ADAL" clId="{4060F5BA-4B51-4476-AA84-60B603CCA686}" dt="2022-03-09T18:59:32.775" v="320" actId="47"/>
        <pc:sldMkLst>
          <pc:docMk/>
          <pc:sldMk cId="3604416982" sldId="301"/>
        </pc:sldMkLst>
      </pc:sldChg>
      <pc:sldChg chg="del">
        <pc:chgData name="Terry Dieperink" userId="a9ca1c7f-d353-49db-82bd-c66949e72907" providerId="ADAL" clId="{4060F5BA-4B51-4476-AA84-60B603CCA686}" dt="2022-03-09T18:59:10.967" v="316" actId="47"/>
        <pc:sldMkLst>
          <pc:docMk/>
          <pc:sldMk cId="2462341125" sldId="302"/>
        </pc:sldMkLst>
      </pc:sldChg>
      <pc:sldChg chg="modSp mod">
        <pc:chgData name="Terry Dieperink" userId="a9ca1c7f-d353-49db-82bd-c66949e72907" providerId="ADAL" clId="{4060F5BA-4B51-4476-AA84-60B603CCA686}" dt="2022-03-10T17:59:01.030" v="431" actId="113"/>
        <pc:sldMkLst>
          <pc:docMk/>
          <pc:sldMk cId="3617034068" sldId="303"/>
        </pc:sldMkLst>
        <pc:spChg chg="mod">
          <ac:chgData name="Terry Dieperink" userId="a9ca1c7f-d353-49db-82bd-c66949e72907" providerId="ADAL" clId="{4060F5BA-4B51-4476-AA84-60B603CCA686}" dt="2022-03-10T17:59:01.030" v="431" actId="113"/>
          <ac:spMkLst>
            <pc:docMk/>
            <pc:sldMk cId="3617034068" sldId="303"/>
            <ac:spMk id="4" creationId="{F50B169F-3C29-4107-8AA3-05DF4217DCC3}"/>
          </ac:spMkLst>
        </pc:spChg>
      </pc:sldChg>
      <pc:sldChg chg="modSp add mod">
        <pc:chgData name="Terry Dieperink" userId="a9ca1c7f-d353-49db-82bd-c66949e72907" providerId="ADAL" clId="{4060F5BA-4B51-4476-AA84-60B603CCA686}" dt="2022-03-10T18:34:25.346" v="627" actId="20577"/>
        <pc:sldMkLst>
          <pc:docMk/>
          <pc:sldMk cId="1056294112" sldId="304"/>
        </pc:sldMkLst>
        <pc:spChg chg="mod">
          <ac:chgData name="Terry Dieperink" userId="a9ca1c7f-d353-49db-82bd-c66949e72907" providerId="ADAL" clId="{4060F5BA-4B51-4476-AA84-60B603CCA686}" dt="2022-03-10T18:33:51.649" v="623" actId="20577"/>
          <ac:spMkLst>
            <pc:docMk/>
            <pc:sldMk cId="1056294112" sldId="304"/>
            <ac:spMk id="2" creationId="{00000000-0000-0000-0000-000000000000}"/>
          </ac:spMkLst>
        </pc:spChg>
        <pc:spChg chg="mod">
          <ac:chgData name="Terry Dieperink" userId="a9ca1c7f-d353-49db-82bd-c66949e72907" providerId="ADAL" clId="{4060F5BA-4B51-4476-AA84-60B603CCA686}" dt="2022-03-10T18:34:25.346" v="627" actId="20577"/>
          <ac:spMkLst>
            <pc:docMk/>
            <pc:sldMk cId="1056294112" sldId="304"/>
            <ac:spMk id="5" creationId="{042F9CBA-2529-44FD-AC0C-8C6B041B3AF9}"/>
          </ac:spMkLst>
        </pc:spChg>
      </pc:sldChg>
      <pc:sldChg chg="modSp add mod">
        <pc:chgData name="Terry Dieperink" userId="a9ca1c7f-d353-49db-82bd-c66949e72907" providerId="ADAL" clId="{4060F5BA-4B51-4476-AA84-60B603CCA686}" dt="2022-03-10T18:26:18.294" v="543" actId="20577"/>
        <pc:sldMkLst>
          <pc:docMk/>
          <pc:sldMk cId="1289462771" sldId="305"/>
        </pc:sldMkLst>
        <pc:spChg chg="mod">
          <ac:chgData name="Terry Dieperink" userId="a9ca1c7f-d353-49db-82bd-c66949e72907" providerId="ADAL" clId="{4060F5BA-4B51-4476-AA84-60B603CCA686}" dt="2022-03-10T18:26:15.252" v="542" actId="20577"/>
          <ac:spMkLst>
            <pc:docMk/>
            <pc:sldMk cId="1289462771" sldId="305"/>
            <ac:spMk id="2" creationId="{00000000-0000-0000-0000-000000000000}"/>
          </ac:spMkLst>
        </pc:spChg>
        <pc:spChg chg="mod">
          <ac:chgData name="Terry Dieperink" userId="a9ca1c7f-d353-49db-82bd-c66949e72907" providerId="ADAL" clId="{4060F5BA-4B51-4476-AA84-60B603CCA686}" dt="2022-03-10T18:26:18.294" v="543" actId="20577"/>
          <ac:spMkLst>
            <pc:docMk/>
            <pc:sldMk cId="1289462771" sldId="305"/>
            <ac:spMk id="5" creationId="{042F9CBA-2529-44FD-AC0C-8C6B041B3AF9}"/>
          </ac:spMkLst>
        </pc:spChg>
      </pc:sldChg>
      <pc:sldChg chg="modSp add mod">
        <pc:chgData name="Terry Dieperink" userId="a9ca1c7f-d353-49db-82bd-c66949e72907" providerId="ADAL" clId="{4060F5BA-4B51-4476-AA84-60B603CCA686}" dt="2022-03-10T19:06:41.799" v="1286" actId="20577"/>
        <pc:sldMkLst>
          <pc:docMk/>
          <pc:sldMk cId="2563012264" sldId="306"/>
        </pc:sldMkLst>
        <pc:spChg chg="mod">
          <ac:chgData name="Terry Dieperink" userId="a9ca1c7f-d353-49db-82bd-c66949e72907" providerId="ADAL" clId="{4060F5BA-4B51-4476-AA84-60B603CCA686}" dt="2022-03-10T19:06:41.799" v="1286" actId="20577"/>
          <ac:spMkLst>
            <pc:docMk/>
            <pc:sldMk cId="2563012264" sldId="306"/>
            <ac:spMk id="2" creationId="{00000000-0000-0000-0000-000000000000}"/>
          </ac:spMkLst>
        </pc:spChg>
      </pc:sldChg>
      <pc:sldChg chg="addSp delSp modSp add mod">
        <pc:chgData name="Terry Dieperink" userId="a9ca1c7f-d353-49db-82bd-c66949e72907" providerId="ADAL" clId="{4060F5BA-4B51-4476-AA84-60B603CCA686}" dt="2022-03-10T18:38:05.377" v="648" actId="1076"/>
        <pc:sldMkLst>
          <pc:docMk/>
          <pc:sldMk cId="3842311538" sldId="307"/>
        </pc:sldMkLst>
        <pc:spChg chg="mod">
          <ac:chgData name="Terry Dieperink" userId="a9ca1c7f-d353-49db-82bd-c66949e72907" providerId="ADAL" clId="{4060F5BA-4B51-4476-AA84-60B603CCA686}" dt="2022-03-10T18:38:00.886" v="647" actId="20577"/>
          <ac:spMkLst>
            <pc:docMk/>
            <pc:sldMk cId="3842311538" sldId="307"/>
            <ac:spMk id="2" creationId="{00000000-0000-0000-0000-000000000000}"/>
          </ac:spMkLst>
        </pc:spChg>
        <pc:spChg chg="del mod">
          <ac:chgData name="Terry Dieperink" userId="a9ca1c7f-d353-49db-82bd-c66949e72907" providerId="ADAL" clId="{4060F5BA-4B51-4476-AA84-60B603CCA686}" dt="2022-03-10T18:37:54.148" v="646"/>
          <ac:spMkLst>
            <pc:docMk/>
            <pc:sldMk cId="3842311538" sldId="307"/>
            <ac:spMk id="3" creationId="{00000000-0000-0000-0000-000000000000}"/>
          </ac:spMkLst>
        </pc:spChg>
        <pc:picChg chg="add mod">
          <ac:chgData name="Terry Dieperink" userId="a9ca1c7f-d353-49db-82bd-c66949e72907" providerId="ADAL" clId="{4060F5BA-4B51-4476-AA84-60B603CCA686}" dt="2022-03-10T18:38:05.377" v="648" actId="1076"/>
          <ac:picMkLst>
            <pc:docMk/>
            <pc:sldMk cId="3842311538" sldId="307"/>
            <ac:picMk id="2050" creationId="{9E77AD7B-C852-4622-9D8B-EA109580B211}"/>
          </ac:picMkLst>
        </pc:picChg>
      </pc:sldChg>
      <pc:sldChg chg="modSp add mod">
        <pc:chgData name="Terry Dieperink" userId="a9ca1c7f-d353-49db-82bd-c66949e72907" providerId="ADAL" clId="{4060F5BA-4B51-4476-AA84-60B603CCA686}" dt="2022-03-10T18:46:46.754" v="698" actId="6549"/>
        <pc:sldMkLst>
          <pc:docMk/>
          <pc:sldMk cId="3138858409" sldId="308"/>
        </pc:sldMkLst>
        <pc:spChg chg="mod">
          <ac:chgData name="Terry Dieperink" userId="a9ca1c7f-d353-49db-82bd-c66949e72907" providerId="ADAL" clId="{4060F5BA-4B51-4476-AA84-60B603CCA686}" dt="2022-03-10T18:46:46.754" v="698" actId="6549"/>
          <ac:spMkLst>
            <pc:docMk/>
            <pc:sldMk cId="3138858409" sldId="308"/>
            <ac:spMk id="2" creationId="{00000000-0000-0000-0000-000000000000}"/>
          </ac:spMkLst>
        </pc:spChg>
        <pc:spChg chg="mod">
          <ac:chgData name="Terry Dieperink" userId="a9ca1c7f-d353-49db-82bd-c66949e72907" providerId="ADAL" clId="{4060F5BA-4B51-4476-AA84-60B603CCA686}" dt="2022-03-10T18:46:15.775" v="651"/>
          <ac:spMkLst>
            <pc:docMk/>
            <pc:sldMk cId="3138858409" sldId="308"/>
            <ac:spMk id="4" creationId="{F1798646-EF26-461C-B275-773C5C6DACED}"/>
          </ac:spMkLst>
        </pc:spChg>
      </pc:sldChg>
      <pc:sldChg chg="modSp add mod">
        <pc:chgData name="Terry Dieperink" userId="a9ca1c7f-d353-49db-82bd-c66949e72907" providerId="ADAL" clId="{4060F5BA-4B51-4476-AA84-60B603CCA686}" dt="2022-03-10T18:48:17.914" v="712"/>
        <pc:sldMkLst>
          <pc:docMk/>
          <pc:sldMk cId="2557583995" sldId="309"/>
        </pc:sldMkLst>
        <pc:spChg chg="mod">
          <ac:chgData name="Terry Dieperink" userId="a9ca1c7f-d353-49db-82bd-c66949e72907" providerId="ADAL" clId="{4060F5BA-4B51-4476-AA84-60B603CCA686}" dt="2022-03-10T18:48:07.072" v="709" actId="20577"/>
          <ac:spMkLst>
            <pc:docMk/>
            <pc:sldMk cId="2557583995" sldId="309"/>
            <ac:spMk id="2" creationId="{00000000-0000-0000-0000-000000000000}"/>
          </ac:spMkLst>
        </pc:spChg>
        <pc:spChg chg="mod">
          <ac:chgData name="Terry Dieperink" userId="a9ca1c7f-d353-49db-82bd-c66949e72907" providerId="ADAL" clId="{4060F5BA-4B51-4476-AA84-60B603CCA686}" dt="2022-03-10T18:48:17.914" v="712"/>
          <ac:spMkLst>
            <pc:docMk/>
            <pc:sldMk cId="2557583995" sldId="309"/>
            <ac:spMk id="4" creationId="{F1798646-EF26-461C-B275-773C5C6DACED}"/>
          </ac:spMkLst>
        </pc:spChg>
      </pc:sldChg>
      <pc:sldChg chg="modSp add mod">
        <pc:chgData name="Terry Dieperink" userId="a9ca1c7f-d353-49db-82bd-c66949e72907" providerId="ADAL" clId="{4060F5BA-4B51-4476-AA84-60B603CCA686}" dt="2022-03-10T18:55:28.712" v="1208" actId="20577"/>
        <pc:sldMkLst>
          <pc:docMk/>
          <pc:sldMk cId="143917422" sldId="310"/>
        </pc:sldMkLst>
        <pc:spChg chg="mod">
          <ac:chgData name="Terry Dieperink" userId="a9ca1c7f-d353-49db-82bd-c66949e72907" providerId="ADAL" clId="{4060F5BA-4B51-4476-AA84-60B603CCA686}" dt="2022-03-10T18:50:03.120" v="737" actId="20577"/>
          <ac:spMkLst>
            <pc:docMk/>
            <pc:sldMk cId="143917422" sldId="310"/>
            <ac:spMk id="2" creationId="{00000000-0000-0000-0000-000000000000}"/>
          </ac:spMkLst>
        </pc:spChg>
        <pc:spChg chg="mod">
          <ac:chgData name="Terry Dieperink" userId="a9ca1c7f-d353-49db-82bd-c66949e72907" providerId="ADAL" clId="{4060F5BA-4B51-4476-AA84-60B603CCA686}" dt="2022-03-10T18:55:28.712" v="1208" actId="20577"/>
          <ac:spMkLst>
            <pc:docMk/>
            <pc:sldMk cId="143917422" sldId="310"/>
            <ac:spMk id="4" creationId="{F1798646-EF26-461C-B275-773C5C6DACED}"/>
          </ac:spMkLst>
        </pc:spChg>
      </pc:sldChg>
      <pc:sldChg chg="addSp delSp modSp add mod">
        <pc:chgData name="Terry Dieperink" userId="a9ca1c7f-d353-49db-82bd-c66949e72907" providerId="ADAL" clId="{4060F5BA-4B51-4476-AA84-60B603CCA686}" dt="2022-03-10T18:57:28.094" v="1268" actId="1076"/>
        <pc:sldMkLst>
          <pc:docMk/>
          <pc:sldMk cId="1619780204" sldId="311"/>
        </pc:sldMkLst>
        <pc:spChg chg="mod">
          <ac:chgData name="Terry Dieperink" userId="a9ca1c7f-d353-49db-82bd-c66949e72907" providerId="ADAL" clId="{4060F5BA-4B51-4476-AA84-60B603CCA686}" dt="2022-03-10T18:57:12.516" v="1262" actId="20577"/>
          <ac:spMkLst>
            <pc:docMk/>
            <pc:sldMk cId="1619780204" sldId="311"/>
            <ac:spMk id="2" creationId="{00000000-0000-0000-0000-000000000000}"/>
          </ac:spMkLst>
        </pc:spChg>
        <pc:spChg chg="del mod">
          <ac:chgData name="Terry Dieperink" userId="a9ca1c7f-d353-49db-82bd-c66949e72907" providerId="ADAL" clId="{4060F5BA-4B51-4476-AA84-60B603CCA686}" dt="2022-03-10T18:57:18.197" v="1265"/>
          <ac:spMkLst>
            <pc:docMk/>
            <pc:sldMk cId="1619780204" sldId="311"/>
            <ac:spMk id="4" creationId="{F1798646-EF26-461C-B275-773C5C6DACED}"/>
          </ac:spMkLst>
        </pc:spChg>
        <pc:picChg chg="add mod">
          <ac:chgData name="Terry Dieperink" userId="a9ca1c7f-d353-49db-82bd-c66949e72907" providerId="ADAL" clId="{4060F5BA-4B51-4476-AA84-60B603CCA686}" dt="2022-03-10T18:57:28.094" v="1268" actId="1076"/>
          <ac:picMkLst>
            <pc:docMk/>
            <pc:sldMk cId="1619780204" sldId="311"/>
            <ac:picMk id="3074" creationId="{BB613502-188D-4CA0-BAE3-CE7FB3AD6E7A}"/>
          </ac:picMkLst>
        </pc:picChg>
      </pc:sldChg>
      <pc:sldChg chg="addSp delSp modSp add mod modAnim">
        <pc:chgData name="Terry Dieperink" userId="a9ca1c7f-d353-49db-82bd-c66949e72907" providerId="ADAL" clId="{4060F5BA-4B51-4476-AA84-60B603CCA686}" dt="2022-03-10T19:06:22.217" v="1284" actId="1076"/>
        <pc:sldMkLst>
          <pc:docMk/>
          <pc:sldMk cId="1491774074" sldId="312"/>
        </pc:sldMkLst>
        <pc:spChg chg="add del mod">
          <ac:chgData name="Terry Dieperink" userId="a9ca1c7f-d353-49db-82bd-c66949e72907" providerId="ADAL" clId="{4060F5BA-4B51-4476-AA84-60B603CCA686}" dt="2022-03-10T19:06:16.916" v="1282"/>
          <ac:spMkLst>
            <pc:docMk/>
            <pc:sldMk cId="1491774074" sldId="312"/>
            <ac:spMk id="3" creationId="{61F9B88D-1382-4542-944C-D8FDDEFF4478}"/>
          </ac:spMkLst>
        </pc:spChg>
        <pc:picChg chg="add mod">
          <ac:chgData name="Terry Dieperink" userId="a9ca1c7f-d353-49db-82bd-c66949e72907" providerId="ADAL" clId="{4060F5BA-4B51-4476-AA84-60B603CCA686}" dt="2022-03-10T19:06:22.217" v="1284" actId="1076"/>
          <ac:picMkLst>
            <pc:docMk/>
            <pc:sldMk cId="1491774074" sldId="312"/>
            <ac:picMk id="4" creationId="{A974925A-F56E-47B9-ADA6-DD8C86BEE226}"/>
          </ac:picMkLst>
        </pc:picChg>
        <pc:picChg chg="del">
          <ac:chgData name="Terry Dieperink" userId="a9ca1c7f-d353-49db-82bd-c66949e72907" providerId="ADAL" clId="{4060F5BA-4B51-4476-AA84-60B603CCA686}" dt="2022-03-10T19:06:04.373" v="1281" actId="478"/>
          <ac:picMkLst>
            <pc:docMk/>
            <pc:sldMk cId="1491774074" sldId="312"/>
            <ac:picMk id="2050" creationId="{9E77AD7B-C852-4622-9D8B-EA109580B211}"/>
          </ac:picMkLst>
        </pc:picChg>
      </pc:sldChg>
      <pc:sldChg chg="modSp add mod">
        <pc:chgData name="Terry Dieperink" userId="a9ca1c7f-d353-49db-82bd-c66949e72907" providerId="ADAL" clId="{4060F5BA-4B51-4476-AA84-60B603CCA686}" dt="2022-03-10T19:07:56.747" v="1310" actId="20577"/>
        <pc:sldMkLst>
          <pc:docMk/>
          <pc:sldMk cId="1670180227" sldId="313"/>
        </pc:sldMkLst>
        <pc:spChg chg="mod">
          <ac:chgData name="Terry Dieperink" userId="a9ca1c7f-d353-49db-82bd-c66949e72907" providerId="ADAL" clId="{4060F5BA-4B51-4476-AA84-60B603CCA686}" dt="2022-03-10T19:07:53.964" v="1309" actId="20577"/>
          <ac:spMkLst>
            <pc:docMk/>
            <pc:sldMk cId="1670180227" sldId="313"/>
            <ac:spMk id="2" creationId="{00000000-0000-0000-0000-000000000000}"/>
          </ac:spMkLst>
        </pc:spChg>
        <pc:spChg chg="mod">
          <ac:chgData name="Terry Dieperink" userId="a9ca1c7f-d353-49db-82bd-c66949e72907" providerId="ADAL" clId="{4060F5BA-4B51-4476-AA84-60B603CCA686}" dt="2022-03-10T19:07:56.747" v="1310" actId="20577"/>
          <ac:spMkLst>
            <pc:docMk/>
            <pc:sldMk cId="1670180227" sldId="31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838BD74-03A7-4083-9656-4695B77D0FB3}" type="datetime1">
              <a:rPr lang="nl-NL" smtClean="0"/>
              <a:t>1-4-2022</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nl-NL" smtClean="0"/>
              <a:t>‹nr.›</a:t>
            </a:fld>
            <a:endParaRPr lang="nl-NL"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7814101-8B39-4E53-A2E2-FEE6AEE714ED}" type="datetime1">
              <a:rPr lang="nl-NL" noProof="0" smtClean="0"/>
              <a:t>1-4-2022</a:t>
            </a:fld>
            <a:endParaRPr lang="nl-NL" noProof="0"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nl-NL" noProof="0" smtClean="0"/>
              <a:t>‹nr.›</a:t>
            </a:fld>
            <a:endParaRPr lang="nl-NL"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a:t>
            </a:fld>
            <a:endParaRPr lang="nl-NL" dirty="0"/>
          </a:p>
        </p:txBody>
      </p:sp>
    </p:spTree>
    <p:extLst>
      <p:ext uri="{BB962C8B-B14F-4D97-AF65-F5344CB8AC3E}">
        <p14:creationId xmlns:p14="http://schemas.microsoft.com/office/powerpoint/2010/main" val="175223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10</a:t>
            </a:fld>
            <a:endParaRPr lang="nl-NL" dirty="0"/>
          </a:p>
        </p:txBody>
      </p:sp>
    </p:spTree>
    <p:extLst>
      <p:ext uri="{BB962C8B-B14F-4D97-AF65-F5344CB8AC3E}">
        <p14:creationId xmlns:p14="http://schemas.microsoft.com/office/powerpoint/2010/main" val="400834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11</a:t>
            </a:fld>
            <a:endParaRPr lang="nl-NL" dirty="0"/>
          </a:p>
        </p:txBody>
      </p:sp>
    </p:spTree>
    <p:extLst>
      <p:ext uri="{BB962C8B-B14F-4D97-AF65-F5344CB8AC3E}">
        <p14:creationId xmlns:p14="http://schemas.microsoft.com/office/powerpoint/2010/main" val="12452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12</a:t>
            </a:fld>
            <a:endParaRPr lang="nl-NL" dirty="0"/>
          </a:p>
        </p:txBody>
      </p:sp>
    </p:spTree>
    <p:extLst>
      <p:ext uri="{BB962C8B-B14F-4D97-AF65-F5344CB8AC3E}">
        <p14:creationId xmlns:p14="http://schemas.microsoft.com/office/powerpoint/2010/main" val="132656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13</a:t>
            </a:fld>
            <a:endParaRPr lang="nl-NL" dirty="0"/>
          </a:p>
        </p:txBody>
      </p:sp>
    </p:spTree>
    <p:extLst>
      <p:ext uri="{BB962C8B-B14F-4D97-AF65-F5344CB8AC3E}">
        <p14:creationId xmlns:p14="http://schemas.microsoft.com/office/powerpoint/2010/main" val="202094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14</a:t>
            </a:fld>
            <a:endParaRPr lang="nl-NL" dirty="0"/>
          </a:p>
        </p:txBody>
      </p:sp>
    </p:spTree>
    <p:extLst>
      <p:ext uri="{BB962C8B-B14F-4D97-AF65-F5344CB8AC3E}">
        <p14:creationId xmlns:p14="http://schemas.microsoft.com/office/powerpoint/2010/main" val="349516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15</a:t>
            </a:fld>
            <a:endParaRPr lang="nl-NL" dirty="0"/>
          </a:p>
        </p:txBody>
      </p:sp>
    </p:spTree>
    <p:extLst>
      <p:ext uri="{BB962C8B-B14F-4D97-AF65-F5344CB8AC3E}">
        <p14:creationId xmlns:p14="http://schemas.microsoft.com/office/powerpoint/2010/main" val="30057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16</a:t>
            </a:fld>
            <a:endParaRPr lang="nl-NL" dirty="0"/>
          </a:p>
        </p:txBody>
      </p:sp>
    </p:spTree>
    <p:extLst>
      <p:ext uri="{BB962C8B-B14F-4D97-AF65-F5344CB8AC3E}">
        <p14:creationId xmlns:p14="http://schemas.microsoft.com/office/powerpoint/2010/main" val="13700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17</a:t>
            </a:fld>
            <a:endParaRPr lang="nl-NL" dirty="0"/>
          </a:p>
        </p:txBody>
      </p:sp>
    </p:spTree>
    <p:extLst>
      <p:ext uri="{BB962C8B-B14F-4D97-AF65-F5344CB8AC3E}">
        <p14:creationId xmlns:p14="http://schemas.microsoft.com/office/powerpoint/2010/main" val="2003343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18</a:t>
            </a:fld>
            <a:endParaRPr lang="nl-NL" dirty="0"/>
          </a:p>
        </p:txBody>
      </p:sp>
    </p:spTree>
    <p:extLst>
      <p:ext uri="{BB962C8B-B14F-4D97-AF65-F5344CB8AC3E}">
        <p14:creationId xmlns:p14="http://schemas.microsoft.com/office/powerpoint/2010/main" val="1779872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19</a:t>
            </a:fld>
            <a:endParaRPr lang="nl-NL" dirty="0"/>
          </a:p>
        </p:txBody>
      </p:sp>
    </p:spTree>
    <p:extLst>
      <p:ext uri="{BB962C8B-B14F-4D97-AF65-F5344CB8AC3E}">
        <p14:creationId xmlns:p14="http://schemas.microsoft.com/office/powerpoint/2010/main" val="135106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a:t>
            </a:fld>
            <a:endParaRPr lang="nl-NL" dirty="0"/>
          </a:p>
        </p:txBody>
      </p:sp>
    </p:spTree>
    <p:extLst>
      <p:ext uri="{BB962C8B-B14F-4D97-AF65-F5344CB8AC3E}">
        <p14:creationId xmlns:p14="http://schemas.microsoft.com/office/powerpoint/2010/main" val="1090980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20</a:t>
            </a:fld>
            <a:endParaRPr lang="nl-NL" dirty="0"/>
          </a:p>
        </p:txBody>
      </p:sp>
    </p:spTree>
    <p:extLst>
      <p:ext uri="{BB962C8B-B14F-4D97-AF65-F5344CB8AC3E}">
        <p14:creationId xmlns:p14="http://schemas.microsoft.com/office/powerpoint/2010/main" val="219147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21</a:t>
            </a:fld>
            <a:endParaRPr lang="nl-NL" dirty="0"/>
          </a:p>
        </p:txBody>
      </p:sp>
    </p:spTree>
    <p:extLst>
      <p:ext uri="{BB962C8B-B14F-4D97-AF65-F5344CB8AC3E}">
        <p14:creationId xmlns:p14="http://schemas.microsoft.com/office/powerpoint/2010/main" val="1203449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22</a:t>
            </a:fld>
            <a:endParaRPr lang="nl-NL" dirty="0"/>
          </a:p>
        </p:txBody>
      </p:sp>
    </p:spTree>
    <p:extLst>
      <p:ext uri="{BB962C8B-B14F-4D97-AF65-F5344CB8AC3E}">
        <p14:creationId xmlns:p14="http://schemas.microsoft.com/office/powerpoint/2010/main" val="138735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3</a:t>
            </a:fld>
            <a:endParaRPr lang="nl-NL" dirty="0"/>
          </a:p>
        </p:txBody>
      </p:sp>
    </p:spTree>
    <p:extLst>
      <p:ext uri="{BB962C8B-B14F-4D97-AF65-F5344CB8AC3E}">
        <p14:creationId xmlns:p14="http://schemas.microsoft.com/office/powerpoint/2010/main" val="156333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4</a:t>
            </a:fld>
            <a:endParaRPr lang="nl-NL" dirty="0"/>
          </a:p>
        </p:txBody>
      </p:sp>
    </p:spTree>
    <p:extLst>
      <p:ext uri="{BB962C8B-B14F-4D97-AF65-F5344CB8AC3E}">
        <p14:creationId xmlns:p14="http://schemas.microsoft.com/office/powerpoint/2010/main" val="1477110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5</a:t>
            </a:fld>
            <a:endParaRPr lang="nl-NL" dirty="0"/>
          </a:p>
        </p:txBody>
      </p:sp>
    </p:spTree>
    <p:extLst>
      <p:ext uri="{BB962C8B-B14F-4D97-AF65-F5344CB8AC3E}">
        <p14:creationId xmlns:p14="http://schemas.microsoft.com/office/powerpoint/2010/main" val="326562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6</a:t>
            </a:fld>
            <a:endParaRPr lang="nl-NL" dirty="0"/>
          </a:p>
        </p:txBody>
      </p:sp>
    </p:spTree>
    <p:extLst>
      <p:ext uri="{BB962C8B-B14F-4D97-AF65-F5344CB8AC3E}">
        <p14:creationId xmlns:p14="http://schemas.microsoft.com/office/powerpoint/2010/main" val="172999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7</a:t>
            </a:fld>
            <a:endParaRPr lang="nl-NL" dirty="0"/>
          </a:p>
        </p:txBody>
      </p:sp>
    </p:spTree>
    <p:extLst>
      <p:ext uri="{BB962C8B-B14F-4D97-AF65-F5344CB8AC3E}">
        <p14:creationId xmlns:p14="http://schemas.microsoft.com/office/powerpoint/2010/main" val="1504697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8</a:t>
            </a:fld>
            <a:endParaRPr lang="nl-NL" dirty="0"/>
          </a:p>
        </p:txBody>
      </p:sp>
    </p:spTree>
    <p:extLst>
      <p:ext uri="{BB962C8B-B14F-4D97-AF65-F5344CB8AC3E}">
        <p14:creationId xmlns:p14="http://schemas.microsoft.com/office/powerpoint/2010/main" val="169730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5534C2EF-8A97-4DAF-B099-E567883644D6}" type="slidenum">
              <a:rPr lang="nl-NL" smtClean="0"/>
              <a:t>9</a:t>
            </a:fld>
            <a:endParaRPr lang="nl-NL" dirty="0"/>
          </a:p>
        </p:txBody>
      </p:sp>
    </p:spTree>
    <p:extLst>
      <p:ext uri="{BB962C8B-B14F-4D97-AF65-F5344CB8AC3E}">
        <p14:creationId xmlns:p14="http://schemas.microsoft.com/office/powerpoint/2010/main" val="501566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el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nl-NL" noProof="0"/>
              <a:t>Klik om stijl te bewerken</a:t>
            </a:r>
            <a:endParaRPr lang="nl-NL" noProof="0" dirty="0"/>
          </a:p>
        </p:txBody>
      </p:sp>
      <p:sp>
        <p:nvSpPr>
          <p:cNvPr id="3" name="Onderti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de ondertitelstijl van het model te bewerken</a:t>
            </a:r>
            <a:endParaRPr lang="nl-NL"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7" name="Vrije v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
        <p:nvSpPr>
          <p:cNvPr id="18" name="Vrije v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Tijdelijke aanduiding vo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rie afbeeldingen met bijschrift">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l-NL" noProof="0"/>
              <a:t>Klik om stijl te bewerken</a:t>
            </a:r>
            <a:endParaRPr lang="nl-NL" noProof="0" dirty="0"/>
          </a:p>
        </p:txBody>
      </p:sp>
      <p:sp>
        <p:nvSpPr>
          <p:cNvPr id="7" name="Vrije v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8" name="Vrije v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9" name="Tijdelijke aanduiding voor afbeelding 18" descr="Een lege tijdelijke aanduiding om een afbeelding toe te voegen. Klik op de tijdelijke aanduiding en selecteer de afbeelding die u wilt toevoegen"/>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7" name="Tijdelijke aanduiding vo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l-NL" noProof="0"/>
              <a:t>Klikken om de tekststijl van het model te bewerken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jf afbeeldingen">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l-NL" noProof="0"/>
              <a:t>Klik om stijl te bewerken</a:t>
            </a:r>
            <a:endParaRPr lang="nl-NL" noProof="0" dirty="0"/>
          </a:p>
        </p:txBody>
      </p:sp>
      <p:sp>
        <p:nvSpPr>
          <p:cNvPr id="8" name="Vrije v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9" name="Tijdelijke aanduiding voor afbeelding 8" descr="Een lege tijdelijke aanduiding om een afbeelding toe te voegen. Klik op de tijdelijke aanduiding en selecteer de afbeelding die u wilt toevoegen"/>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0" name="Vrije v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1" name="Tijdelijke aanduiding voor afbeelding 10" descr="Een lege tijdelijke aanduiding om een afbeelding toe te voegen. Klik op de tijdelijke aanduiding en selecteer de afbeelding die u wilt toevoegen"/>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2" name="Vrije v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3" name="Tijdelijke aanduiding voor afbeelding 12" descr="Een lege tijdelijke aanduiding om een afbeelding toe te voegen. Klik op de tijdelijke aanduiding en selecteer de afbeelding die u wilt toevoegen"/>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14" name="Vrije v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15" name="Tijdelijke aanduiding voor afbeelding 14" descr="Een lege tijdelijke aanduiding om een afbeelding toe te voegen. Klik op de tijdelijke aanduiding en selecteer de afbeelding die u wilt toevoegen"/>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l-NL" noProof="0"/>
              <a:t>Klik op het pictogram als u een afbeelding wilt toevoegen</a:t>
            </a:r>
            <a:endParaRPr lang="nl-NL" noProof="0" dirty="0"/>
          </a:p>
        </p:txBody>
      </p:sp>
      <p:sp>
        <p:nvSpPr>
          <p:cNvPr id="20" name="Vrije v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1" name="Tijdelijke aanduiding voor afbeelding 20" descr="Een lege tijdelijke aanduiding om een afbeelding toe te voegen. Klik op de tijdelijke aanduiding en selecteer de afbeelding die u wilt toevoegen"/>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l-NL" noProof="0"/>
              <a:t>Klik op het pictogram als u een afbeelding wilt toevoegen</a:t>
            </a:r>
            <a:endParaRPr lang="nl-NL"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692FC5D0-A9B6-4A9A-B84B-4C35602B92DC}" type="datetime1">
              <a:rPr lang="nl-NL" noProof="0" smtClean="0"/>
              <a:t>1-4-2022</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365125"/>
            <a:ext cx="1828799" cy="49403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1524000" y="365125"/>
            <a:ext cx="6858000" cy="4940300"/>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E4060A10-9BDB-4A39-8F8E-B3B916D051BD}" type="datetime1">
              <a:rPr lang="nl-NL" noProof="0" smtClean="0"/>
              <a:t>1-4-2022</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voettekst 4"/>
          <p:cNvSpPr>
            <a:spLocks noGrp="1"/>
          </p:cNvSpPr>
          <p:nvPr>
            <p:ph type="ftr" sz="quarter" idx="11"/>
          </p:nvPr>
        </p:nvSpPr>
        <p:spPr/>
        <p:txBody>
          <a:bodyPr rtlCol="0"/>
          <a:lstStyle/>
          <a:p>
            <a:pPr rtl="0"/>
            <a:r>
              <a:rPr lang="nl-NL" noProof="0" dirty="0"/>
              <a:t>Een voettekst toevoegen</a:t>
            </a:r>
          </a:p>
        </p:txBody>
      </p:sp>
      <p:sp>
        <p:nvSpPr>
          <p:cNvPr id="4" name="Tijdelijke aanduiding voor datum 3"/>
          <p:cNvSpPr>
            <a:spLocks noGrp="1"/>
          </p:cNvSpPr>
          <p:nvPr>
            <p:ph type="dt" sz="half" idx="10"/>
          </p:nvPr>
        </p:nvSpPr>
        <p:spPr/>
        <p:txBody>
          <a:bodyPr rtlCol="0"/>
          <a:lstStyle/>
          <a:p>
            <a:pPr rtl="0"/>
            <a:fld id="{97D8B4BC-A3B7-45E8-B1A9-F67A59EFAC59}" type="datetime1">
              <a:rPr lang="nl-NL" noProof="0" smtClean="0"/>
              <a:t>1-4-2022</a:t>
            </a:fld>
            <a:endParaRPr lang="nl-NL" noProof="0" dirty="0"/>
          </a:p>
        </p:txBody>
      </p:sp>
      <p:sp>
        <p:nvSpPr>
          <p:cNvPr id="6" name="Tijdelijke aanduiding voor dianummer 5"/>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el 1"/>
          <p:cNvSpPr>
            <a:spLocks noGrp="1"/>
          </p:cNvSpPr>
          <p:nvPr>
            <p:ph type="title"/>
          </p:nvPr>
        </p:nvSpPr>
        <p:spPr>
          <a:xfrm>
            <a:off x="3352800" y="533400"/>
            <a:ext cx="7315200" cy="1828800"/>
          </a:xfrm>
        </p:spPr>
        <p:txBody>
          <a:bodyPr rtlCol="0" anchor="b">
            <a:normAutofit/>
          </a:bodyPr>
          <a:lstStyle>
            <a:lvl1pPr>
              <a:defRPr sz="4400"/>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Klikken om de tekststijl van het model te bewerken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52400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278880" y="1825625"/>
            <a:ext cx="4389120" cy="3474720"/>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F5BFE02D-3BAB-4EB8-88B9-2E39B88ABF34}" type="datetime1">
              <a:rPr lang="nl-NL" noProof="0" smtClean="0"/>
              <a:t>1-4-2022</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52400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278880" y="2624666"/>
            <a:ext cx="4389120" cy="267546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voettekst 7"/>
          <p:cNvSpPr>
            <a:spLocks noGrp="1"/>
          </p:cNvSpPr>
          <p:nvPr>
            <p:ph type="ftr" sz="quarter" idx="11"/>
          </p:nvPr>
        </p:nvSpPr>
        <p:spPr/>
        <p:txBody>
          <a:bodyPr rtlCol="0"/>
          <a:lstStyle/>
          <a:p>
            <a:pPr rtl="0"/>
            <a:r>
              <a:rPr lang="nl-NL" noProof="0" dirty="0"/>
              <a:t>Een voettekst toevoegen</a:t>
            </a:r>
          </a:p>
        </p:txBody>
      </p:sp>
      <p:sp>
        <p:nvSpPr>
          <p:cNvPr id="7" name="Tijdelijke aanduiding voor datum 6"/>
          <p:cNvSpPr>
            <a:spLocks noGrp="1"/>
          </p:cNvSpPr>
          <p:nvPr>
            <p:ph type="dt" sz="half" idx="10"/>
          </p:nvPr>
        </p:nvSpPr>
        <p:spPr/>
        <p:txBody>
          <a:bodyPr rtlCol="0"/>
          <a:lstStyle/>
          <a:p>
            <a:pPr rtl="0"/>
            <a:fld id="{2A5E6550-B4F4-4AB5-8CAF-087A6645B768}" type="datetime1">
              <a:rPr lang="nl-NL" noProof="0" smtClean="0"/>
              <a:t>1-4-2022</a:t>
            </a:fld>
            <a:endParaRPr lang="nl-NL" noProof="0" dirty="0"/>
          </a:p>
        </p:txBody>
      </p:sp>
      <p:sp>
        <p:nvSpPr>
          <p:cNvPr id="9" name="Tijdelijke aanduiding voor dianummer 8"/>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4" name="Tijdelijke aanduiding voor voettekst 3"/>
          <p:cNvSpPr>
            <a:spLocks noGrp="1"/>
          </p:cNvSpPr>
          <p:nvPr>
            <p:ph type="ftr" sz="quarter" idx="11"/>
          </p:nvPr>
        </p:nvSpPr>
        <p:spPr/>
        <p:txBody>
          <a:bodyPr rtlCol="0"/>
          <a:lstStyle/>
          <a:p>
            <a:pPr rtl="0"/>
            <a:r>
              <a:rPr lang="nl-NL" noProof="0" dirty="0"/>
              <a:t>Een voettekst toevoegen</a:t>
            </a:r>
          </a:p>
        </p:txBody>
      </p:sp>
      <p:sp>
        <p:nvSpPr>
          <p:cNvPr id="3" name="Tijdelijke aanduiding voor datum 2"/>
          <p:cNvSpPr>
            <a:spLocks noGrp="1"/>
          </p:cNvSpPr>
          <p:nvPr>
            <p:ph type="dt" sz="half" idx="10"/>
          </p:nvPr>
        </p:nvSpPr>
        <p:spPr/>
        <p:txBody>
          <a:bodyPr rtlCol="0"/>
          <a:lstStyle/>
          <a:p>
            <a:pPr rtl="0"/>
            <a:fld id="{B4A81FBC-BED1-4C19-88CE-A334CAC51FCC}" type="datetime1">
              <a:rPr lang="nl-NL" noProof="0" smtClean="0"/>
              <a:t>1-4-2022</a:t>
            </a:fld>
            <a:endParaRPr lang="nl-NL" noProof="0" dirty="0"/>
          </a:p>
        </p:txBody>
      </p:sp>
      <p:sp>
        <p:nvSpPr>
          <p:cNvPr id="5" name="Tijdelijke aanduiding voor dianummer 4"/>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r>
              <a:rPr lang="nl-NL" noProof="0" dirty="0"/>
              <a:t>Een voettekst toevoegen</a:t>
            </a:r>
          </a:p>
        </p:txBody>
      </p:sp>
      <p:sp>
        <p:nvSpPr>
          <p:cNvPr id="2" name="Tijdelijke aanduiding voor datum 1"/>
          <p:cNvSpPr>
            <a:spLocks noGrp="1"/>
          </p:cNvSpPr>
          <p:nvPr>
            <p:ph type="dt" sz="half" idx="10"/>
          </p:nvPr>
        </p:nvSpPr>
        <p:spPr/>
        <p:txBody>
          <a:bodyPr rtlCol="0"/>
          <a:lstStyle/>
          <a:p>
            <a:pPr rtl="0"/>
            <a:fld id="{37325EDF-C77D-4ADB-9AAC-3506B89C42F0}" type="datetime1">
              <a:rPr lang="nl-NL" noProof="0" smtClean="0"/>
              <a:t>1-4-2022</a:t>
            </a:fld>
            <a:endParaRPr lang="nl-NL" noProof="0" dirty="0"/>
          </a:p>
        </p:txBody>
      </p:sp>
      <p:sp>
        <p:nvSpPr>
          <p:cNvPr id="4" name="Tijdelijke aanduiding voor dianummer 3"/>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1D9B60BA-C05D-4614-B1D5-78DEE3FA06F1}" type="datetime1">
              <a:rPr lang="nl-NL" noProof="0" smtClean="0"/>
              <a:t>1-4-2022</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Vrije v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l-NL" noProof="0" dirty="0"/>
          </a:p>
        </p:txBody>
      </p:sp>
      <p:sp>
        <p:nvSpPr>
          <p:cNvPr id="2" name="Titel 1"/>
          <p:cNvSpPr>
            <a:spLocks noGrp="1"/>
          </p:cNvSpPr>
          <p:nvPr>
            <p:ph type="title"/>
          </p:nvPr>
        </p:nvSpPr>
        <p:spPr/>
        <p:txBody>
          <a:bodyPr rtlCol="0" anchor="b"/>
          <a:lstStyle>
            <a:lvl1pPr>
              <a:defRPr sz="3200"/>
            </a:lvl1pPr>
          </a:lstStyle>
          <a:p>
            <a:pPr rtl="0"/>
            <a:r>
              <a:rPr lang="nl-NL" noProof="0"/>
              <a:t>Klik om stijl te bewerken</a:t>
            </a:r>
            <a:endParaRPr lang="nl-NL" noProof="0" dirty="0"/>
          </a:p>
        </p:txBody>
      </p:sp>
      <p:sp>
        <p:nvSpPr>
          <p:cNvPr id="12" name="Tijdelijke aanduiding voor afbeelding 11" descr="Een lege tijdelijke aanduiding om een afbeelding toe te voegen. Klik op de tijdelijke aanduiding en selecteer de afbeelding die u wilt toevoegen"/>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Klikken om de tekststijl van het model te bewerken</a:t>
            </a:r>
          </a:p>
        </p:txBody>
      </p:sp>
      <p:sp>
        <p:nvSpPr>
          <p:cNvPr id="6" name="Tijdelijke aanduiding voor voettekst 5"/>
          <p:cNvSpPr>
            <a:spLocks noGrp="1"/>
          </p:cNvSpPr>
          <p:nvPr>
            <p:ph type="ftr" sz="quarter" idx="11"/>
          </p:nvPr>
        </p:nvSpPr>
        <p:spPr/>
        <p:txBody>
          <a:bodyPr rtlCol="0"/>
          <a:lstStyle/>
          <a:p>
            <a:pPr rtl="0"/>
            <a:r>
              <a:rPr lang="nl-NL" noProof="0" dirty="0"/>
              <a:t>Een voettekst toevoegen</a:t>
            </a:r>
          </a:p>
        </p:txBody>
      </p:sp>
      <p:sp>
        <p:nvSpPr>
          <p:cNvPr id="5" name="Tijdelijke aanduiding voor datum 4"/>
          <p:cNvSpPr>
            <a:spLocks noGrp="1"/>
          </p:cNvSpPr>
          <p:nvPr>
            <p:ph type="dt" sz="half" idx="10"/>
          </p:nvPr>
        </p:nvSpPr>
        <p:spPr/>
        <p:txBody>
          <a:bodyPr rtlCol="0"/>
          <a:lstStyle/>
          <a:p>
            <a:pPr rtl="0"/>
            <a:fld id="{013F05B5-B324-4AF2-B010-1DAE32D4D6C8}" type="datetime1">
              <a:rPr lang="nl-NL" noProof="0" smtClean="0"/>
              <a:t>1-4-2022</a:t>
            </a:fld>
            <a:endParaRPr lang="nl-NL" noProof="0" dirty="0"/>
          </a:p>
        </p:txBody>
      </p:sp>
      <p:sp>
        <p:nvSpPr>
          <p:cNvPr id="7" name="Tijdelijke aanduiding voor dianummer 6"/>
          <p:cNvSpPr>
            <a:spLocks noGrp="1"/>
          </p:cNvSpPr>
          <p:nvPr>
            <p:ph type="sldNum" sz="quarter" idx="12"/>
          </p:nvPr>
        </p:nvSpPr>
        <p:spPr/>
        <p:txBody>
          <a:bodyPr rtlCol="0"/>
          <a:lstStyle/>
          <a:p>
            <a:pPr rtl="0"/>
            <a:fld id="{289D71E3-7D81-4C24-B9D8-6B108755C64C}" type="slidenum">
              <a:rPr lang="nl-NL" noProof="0" smtClean="0"/>
              <a:t>‹nr.›</a:t>
            </a:fld>
            <a:endParaRPr lang="nl-NL"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jdelijke aanduiding voor ti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5" name="Tijdelijke aanduiding voor voet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l-NL" noProof="0" dirty="0"/>
              <a:t>Een voettekst toevoegen</a:t>
            </a:r>
          </a:p>
        </p:txBody>
      </p:sp>
      <p:sp>
        <p:nvSpPr>
          <p:cNvPr id="4" name="Tijdelijke aanduiding voor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B643632B-0514-4618-8243-558B1A6931C2}" type="datetime1">
              <a:rPr lang="nl-NL" noProof="0" smtClean="0"/>
              <a:t>1-4-2022</a:t>
            </a:fld>
            <a:endParaRPr lang="nl-NL" noProof="0" dirty="0"/>
          </a:p>
        </p:txBody>
      </p:sp>
      <p:sp>
        <p:nvSpPr>
          <p:cNvPr id="6" name="Tijdelijke aanduiding voor dia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l-NL" noProof="0" smtClean="0"/>
              <a:pPr rtl="0"/>
              <a:t>‹nr.›</a:t>
            </a:fld>
            <a:endParaRPr lang="nl-NL"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aventus-my.sharepoint.com/personal/diet_aventus_nl/Documents/Documenten/Lesopdrachten%20SPO%20les%203%20ADHD.docx?web=1"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npostart.nl/de-monitor/14-02-2016/KN_1676826"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aventus-my.sharepoint.com/personal/diet_aventus_nl/Documents/Documenten/Keuzedeel%20SPO/Stageopdrachten%20SPO%20les%203%20ADHD.docx?web=1"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video" Target="https://www.youtube.com/embed/eI55TYZukXc?feature=oembed"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video" Target="https://www.youtube.com/embed/33Ic1CtdLIY?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nnvara.nl/videos/4472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bnnvara.nl/videos/4472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2800" y="836712"/>
            <a:ext cx="7315200" cy="914400"/>
          </a:xfrm>
        </p:spPr>
        <p:txBody>
          <a:bodyPr rtlCol="0" anchor="b">
            <a:normAutofit fontScale="90000"/>
          </a:bodyPr>
          <a:lstStyle/>
          <a:p>
            <a:pPr rtl="0"/>
            <a:r>
              <a:rPr lang="nl-NL" dirty="0">
                <a:solidFill>
                  <a:srgbClr val="0070C0"/>
                </a:solidFill>
                <a:latin typeface="+mn-lt"/>
              </a:rPr>
              <a:t>Keuzedeel SPO</a:t>
            </a:r>
            <a:br>
              <a:rPr lang="nl-NL" dirty="0">
                <a:solidFill>
                  <a:srgbClr val="0070C0"/>
                </a:solidFill>
                <a:latin typeface="+mn-lt"/>
              </a:rPr>
            </a:br>
            <a:r>
              <a:rPr lang="nl-NL" dirty="0">
                <a:solidFill>
                  <a:srgbClr val="0070C0"/>
                </a:solidFill>
                <a:latin typeface="+mn-lt"/>
              </a:rPr>
              <a:t>les 3</a:t>
            </a:r>
          </a:p>
        </p:txBody>
      </p:sp>
      <p:sp>
        <p:nvSpPr>
          <p:cNvPr id="3" name="Ondertitel 2"/>
          <p:cNvSpPr>
            <a:spLocks noGrp="1"/>
          </p:cNvSpPr>
          <p:nvPr>
            <p:ph type="body" idx="1"/>
          </p:nvPr>
        </p:nvSpPr>
        <p:spPr>
          <a:xfrm>
            <a:off x="3352800" y="2438400"/>
            <a:ext cx="5486400" cy="914400"/>
          </a:xfrm>
        </p:spPr>
        <p:txBody>
          <a:bodyPr rtlCol="0">
            <a:normAutofit/>
          </a:bodyPr>
          <a:lstStyle/>
          <a:p>
            <a:r>
              <a:rPr lang="nl-NL" dirty="0">
                <a:latin typeface="+mn-lt"/>
              </a:rPr>
              <a:t>	</a:t>
            </a:r>
            <a:r>
              <a:rPr lang="nl-NL" sz="3600" b="1" dirty="0">
                <a:latin typeface="+mn-lt"/>
              </a:rPr>
              <a:t>ADHD</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Wat vind jij?</a:t>
            </a:r>
          </a:p>
        </p:txBody>
      </p:sp>
      <p:sp>
        <p:nvSpPr>
          <p:cNvPr id="5" name="Tijdelijke aanduiding voor inhoud 4">
            <a:extLst>
              <a:ext uri="{FF2B5EF4-FFF2-40B4-BE49-F238E27FC236}">
                <a16:creationId xmlns:a16="http://schemas.microsoft.com/office/drawing/2014/main" id="{042F9CBA-2529-44FD-AC0C-8C6B041B3AF9}"/>
              </a:ext>
            </a:extLst>
          </p:cNvPr>
          <p:cNvSpPr>
            <a:spLocks noGrp="1"/>
          </p:cNvSpPr>
          <p:nvPr>
            <p:ph idx="1"/>
          </p:nvPr>
        </p:nvSpPr>
        <p:spPr>
          <a:xfrm>
            <a:off x="623392" y="1828800"/>
            <a:ext cx="10044608" cy="3474720"/>
          </a:xfrm>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28946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Kenmerken van ADHD </a:t>
            </a:r>
          </a:p>
        </p:txBody>
      </p:sp>
      <p:sp>
        <p:nvSpPr>
          <p:cNvPr id="4" name="Tijdelijke aanduiding voor tekst 2">
            <a:extLst>
              <a:ext uri="{FF2B5EF4-FFF2-40B4-BE49-F238E27FC236}">
                <a16:creationId xmlns:a16="http://schemas.microsoft.com/office/drawing/2014/main" id="{F50B169F-3C29-4107-8AA3-05DF4217DCC3}"/>
              </a:ext>
            </a:extLst>
          </p:cNvPr>
          <p:cNvSpPr>
            <a:spLocks noGrp="1"/>
          </p:cNvSpPr>
          <p:nvPr>
            <p:ph idx="1"/>
          </p:nvPr>
        </p:nvSpPr>
        <p:spPr>
          <a:xfrm>
            <a:off x="838200" y="1828800"/>
            <a:ext cx="9829800" cy="3475038"/>
          </a:xfrm>
        </p:spPr>
        <p:txBody>
          <a:bodyPr rtlCol="0">
            <a:normAutofit/>
          </a:bodyPr>
          <a:lstStyle/>
          <a:p>
            <a:pPr marL="0" indent="0">
              <a:buNone/>
            </a:pPr>
            <a:r>
              <a:rPr lang="nl-NL" sz="3200" b="1" dirty="0"/>
              <a:t>Wat zijn volgens jou kenmerken van ADHD?</a:t>
            </a:r>
          </a:p>
          <a:p>
            <a:pPr marL="0" indent="0">
              <a:buNone/>
            </a:pPr>
            <a:endParaRPr lang="nl-NL" sz="3200" b="1" dirty="0"/>
          </a:p>
        </p:txBody>
      </p:sp>
      <p:pic>
        <p:nvPicPr>
          <p:cNvPr id="1026" name="Picture 2">
            <a:extLst>
              <a:ext uri="{FF2B5EF4-FFF2-40B4-BE49-F238E27FC236}">
                <a16:creationId xmlns:a16="http://schemas.microsoft.com/office/drawing/2014/main" id="{F61674B3-6A13-4571-B23C-F564C94FE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808" y="2420888"/>
            <a:ext cx="388843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9700" y="764704"/>
            <a:ext cx="9829800" cy="5472608"/>
          </a:xfrm>
        </p:spPr>
        <p:txBody>
          <a:bodyPr rtlCol="0">
            <a:normAutofit fontScale="90000"/>
          </a:bodyPr>
          <a:lstStyle/>
          <a:p>
            <a:pPr rtl="0"/>
            <a:r>
              <a:rPr lang="nl-NL" b="1" dirty="0"/>
              <a:t>Op onderzoek ADHD/ADD</a:t>
            </a:r>
            <a:br>
              <a:rPr lang="nl-NL" b="1" dirty="0"/>
            </a:br>
            <a:br>
              <a:rPr lang="nl-NL" dirty="0"/>
            </a:br>
            <a:r>
              <a:rPr lang="nl-NL" sz="2700" dirty="0">
                <a:latin typeface="+mn-lt"/>
              </a:rPr>
              <a:t>Presentatiewijzen (vroeger subtypes geheten). Welke zijn dat en wat zijn de kenmerken?</a:t>
            </a:r>
            <a:br>
              <a:rPr lang="nl-NL" sz="2700" dirty="0">
                <a:latin typeface="+mn-lt"/>
              </a:rPr>
            </a:br>
            <a:r>
              <a:rPr lang="nl-NL" sz="2700" dirty="0">
                <a:latin typeface="+mn-lt"/>
              </a:rPr>
              <a:t>Hoe vaak komt het voor?</a:t>
            </a:r>
            <a:br>
              <a:rPr lang="nl-NL" sz="2700" dirty="0">
                <a:latin typeface="+mn-lt"/>
              </a:rPr>
            </a:br>
            <a:r>
              <a:rPr lang="nl-NL" sz="2700" dirty="0">
                <a:latin typeface="+mn-lt"/>
              </a:rPr>
              <a:t>Positieve eigenschappen</a:t>
            </a:r>
            <a:br>
              <a:rPr lang="nl-NL" sz="2700" dirty="0">
                <a:latin typeface="+mn-lt"/>
              </a:rPr>
            </a:br>
            <a:r>
              <a:rPr lang="nl-NL" sz="2700" dirty="0">
                <a:latin typeface="+mn-lt"/>
              </a:rPr>
              <a:t>Gedrag in de klas</a:t>
            </a:r>
            <a:br>
              <a:rPr lang="nl-NL" sz="2700" dirty="0">
                <a:latin typeface="+mn-lt"/>
              </a:rPr>
            </a:br>
            <a:r>
              <a:rPr lang="nl-NL" sz="2700" dirty="0">
                <a:latin typeface="+mn-lt"/>
              </a:rPr>
              <a:t>Risicogedrag </a:t>
            </a:r>
            <a:br>
              <a:rPr lang="nl-NL" sz="2700" dirty="0">
                <a:latin typeface="+mn-lt"/>
              </a:rPr>
            </a:br>
            <a:r>
              <a:rPr lang="nl-NL" sz="2700" dirty="0" err="1">
                <a:latin typeface="+mn-lt"/>
              </a:rPr>
              <a:t>Comorbiditeit</a:t>
            </a:r>
            <a:br>
              <a:rPr lang="nl-NL" sz="2700" dirty="0">
                <a:latin typeface="+mn-lt"/>
              </a:rPr>
            </a:br>
            <a:r>
              <a:rPr lang="nl-NL" sz="2700" dirty="0">
                <a:latin typeface="+mn-lt"/>
              </a:rPr>
              <a:t>Prestaties in de klas</a:t>
            </a:r>
            <a:br>
              <a:rPr lang="nl-NL" sz="2700" dirty="0">
                <a:latin typeface="+mn-lt"/>
              </a:rPr>
            </a:br>
            <a:r>
              <a:rPr lang="nl-NL" sz="2700" dirty="0">
                <a:latin typeface="+mn-lt"/>
              </a:rPr>
              <a:t>Begeleiding</a:t>
            </a:r>
            <a:br>
              <a:rPr lang="nl-NL" sz="2700" dirty="0">
                <a:latin typeface="+mn-lt"/>
              </a:rPr>
            </a:br>
            <a:r>
              <a:rPr lang="nl-NL" sz="2700" dirty="0">
                <a:latin typeface="+mn-lt"/>
              </a:rPr>
              <a:t>Overeenkomsten en verschillen</a:t>
            </a:r>
            <a:br>
              <a:rPr lang="nl-NL" sz="2700" dirty="0">
                <a:latin typeface="+mn-lt"/>
              </a:rPr>
            </a:br>
            <a:br>
              <a:rPr lang="nl-NL" sz="2800" dirty="0"/>
            </a:br>
            <a:br>
              <a:rPr lang="nl-NL" dirty="0"/>
            </a:br>
            <a:br>
              <a:rPr lang="nl-NL" dirty="0"/>
            </a:br>
            <a:endParaRPr lang="nl-NL"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404664"/>
            <a:ext cx="9829800" cy="3600400"/>
          </a:xfrm>
        </p:spPr>
        <p:txBody>
          <a:bodyPr rtlCol="0">
            <a:normAutofit/>
          </a:bodyPr>
          <a:lstStyle/>
          <a:p>
            <a:pPr rtl="0"/>
            <a:r>
              <a:rPr lang="nl-NL" b="1" dirty="0"/>
              <a:t>Op onderzoek</a:t>
            </a:r>
            <a:br>
              <a:rPr lang="nl-NL" b="1" dirty="0"/>
            </a:br>
            <a:br>
              <a:rPr lang="nl-NL" dirty="0"/>
            </a:br>
            <a:r>
              <a:rPr lang="nl-NL" sz="2700" dirty="0">
                <a:latin typeface="+mn-lt"/>
              </a:rPr>
              <a:t>Resultaten</a:t>
            </a:r>
            <a:br>
              <a:rPr lang="nl-NL" sz="2800" dirty="0"/>
            </a:br>
            <a:br>
              <a:rPr lang="nl-NL" dirty="0"/>
            </a:br>
            <a:br>
              <a:rPr lang="nl-NL" dirty="0"/>
            </a:br>
            <a:endParaRPr lang="nl-NL" dirty="0"/>
          </a:p>
        </p:txBody>
      </p:sp>
    </p:spTree>
    <p:extLst>
      <p:ext uri="{BB962C8B-B14F-4D97-AF65-F5344CB8AC3E}">
        <p14:creationId xmlns:p14="http://schemas.microsoft.com/office/powerpoint/2010/main" val="256301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332656"/>
            <a:ext cx="9829800" cy="1082674"/>
          </a:xfrm>
        </p:spPr>
        <p:txBody>
          <a:bodyPr rtlCol="0"/>
          <a:lstStyle/>
          <a:p>
            <a:pPr rtl="0"/>
            <a:r>
              <a:rPr lang="nl-NL" dirty="0">
                <a:latin typeface="+mn-lt"/>
              </a:rPr>
              <a:t>Wat kun je doen in de klas?</a:t>
            </a:r>
          </a:p>
        </p:txBody>
      </p:sp>
      <p:sp>
        <p:nvSpPr>
          <p:cNvPr id="4" name="Tekstvak 3">
            <a:extLst>
              <a:ext uri="{FF2B5EF4-FFF2-40B4-BE49-F238E27FC236}">
                <a16:creationId xmlns:a16="http://schemas.microsoft.com/office/drawing/2014/main" id="{F1798646-EF26-461C-B275-773C5C6DACED}"/>
              </a:ext>
            </a:extLst>
          </p:cNvPr>
          <p:cNvSpPr txBox="1"/>
          <p:nvPr/>
        </p:nvSpPr>
        <p:spPr>
          <a:xfrm>
            <a:off x="839416" y="1484785"/>
            <a:ext cx="8307068" cy="3272691"/>
          </a:xfrm>
          <a:prstGeom prst="rect">
            <a:avLst/>
          </a:prstGeom>
          <a:noFill/>
        </p:spPr>
        <p:txBody>
          <a:bodyPr wrap="square">
            <a:spAutoFit/>
          </a:bodyPr>
          <a:lstStyle/>
          <a:p>
            <a:pPr rtl="0">
              <a:spcBef>
                <a:spcPts val="0"/>
              </a:spcBef>
              <a:spcAft>
                <a:spcPts val="1600"/>
              </a:spcAft>
            </a:pPr>
            <a:r>
              <a:rPr lang="nl-NL" sz="1800" b="0" i="0" u="none" strike="noStrike" dirty="0">
                <a:solidFill>
                  <a:srgbClr val="5E696C"/>
                </a:solidFill>
                <a:effectLst/>
                <a:latin typeface="Lato" panose="020F0502020204030203" pitchFamily="34" charset="0"/>
              </a:rPr>
              <a:t>In gesprek gaan met de leerling/het kind</a:t>
            </a:r>
            <a:endParaRPr lang="nl-NL" b="0" dirty="0">
              <a:effectLst/>
            </a:endParaRP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Bespreek in de groep wat ADHD is</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Inzetten op goede relatie</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Voor structureren van de les</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Negeer negatief gedrag</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Wees consequent en beloon/straf meteen</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Vrije situaties? Maak vooraf afspraken</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Leer het kind weg te lopen uit conflictsituaties</a:t>
            </a:r>
          </a:p>
          <a:p>
            <a:pPr rtl="0" fontAlgn="base">
              <a:spcBef>
                <a:spcPts val="0"/>
              </a:spcBef>
              <a:spcAft>
                <a:spcPts val="160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Zorg voor veel beweging</a:t>
            </a:r>
          </a:p>
          <a:p>
            <a:pPr rtl="0" fontAlgn="base">
              <a:spcBef>
                <a:spcPts val="0"/>
              </a:spcBef>
              <a:spcAft>
                <a:spcPts val="160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Veel herhalen</a:t>
            </a: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332656"/>
            <a:ext cx="9829800" cy="1082674"/>
          </a:xfrm>
        </p:spPr>
        <p:txBody>
          <a:bodyPr rtlCol="0"/>
          <a:lstStyle/>
          <a:p>
            <a:pPr rtl="0"/>
            <a:r>
              <a:rPr lang="nl-NL" dirty="0">
                <a:latin typeface="+mn-lt"/>
              </a:rPr>
              <a:t>Taakgericht werken</a:t>
            </a:r>
          </a:p>
        </p:txBody>
      </p:sp>
      <p:sp>
        <p:nvSpPr>
          <p:cNvPr id="4" name="Tekstvak 3">
            <a:extLst>
              <a:ext uri="{FF2B5EF4-FFF2-40B4-BE49-F238E27FC236}">
                <a16:creationId xmlns:a16="http://schemas.microsoft.com/office/drawing/2014/main" id="{F1798646-EF26-461C-B275-773C5C6DACED}"/>
              </a:ext>
            </a:extLst>
          </p:cNvPr>
          <p:cNvSpPr txBox="1"/>
          <p:nvPr/>
        </p:nvSpPr>
        <p:spPr>
          <a:xfrm>
            <a:off x="839416" y="1484785"/>
            <a:ext cx="8307068" cy="2236510"/>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verschillende kleuren stickers/kaftpapier per vak</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korte (deel) taken</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time-timer </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vertel wat je uiteindelijke doel is</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minder schrijfwerk → maar pc/tablet</a:t>
            </a:r>
          </a:p>
          <a:p>
            <a:pPr rtl="0" fontAlgn="base">
              <a:spcBef>
                <a:spcPts val="0"/>
              </a:spcBef>
              <a:spcAft>
                <a:spcPts val="160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geef snel feedback</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geef werk als het kind klaar is (voorkeur iets met bewegen)</a:t>
            </a:r>
          </a:p>
        </p:txBody>
      </p:sp>
    </p:spTree>
    <p:extLst>
      <p:ext uri="{BB962C8B-B14F-4D97-AF65-F5344CB8AC3E}">
        <p14:creationId xmlns:p14="http://schemas.microsoft.com/office/powerpoint/2010/main" val="313885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332656"/>
            <a:ext cx="9829800" cy="1082674"/>
          </a:xfrm>
        </p:spPr>
        <p:txBody>
          <a:bodyPr rtlCol="0"/>
          <a:lstStyle/>
          <a:p>
            <a:pPr rtl="0"/>
            <a:r>
              <a:rPr lang="nl-NL" dirty="0">
                <a:latin typeface="+mn-lt"/>
              </a:rPr>
              <a:t>Instructie</a:t>
            </a:r>
          </a:p>
        </p:txBody>
      </p:sp>
      <p:sp>
        <p:nvSpPr>
          <p:cNvPr id="4" name="Tekstvak 3">
            <a:extLst>
              <a:ext uri="{FF2B5EF4-FFF2-40B4-BE49-F238E27FC236}">
                <a16:creationId xmlns:a16="http://schemas.microsoft.com/office/drawing/2014/main" id="{F1798646-EF26-461C-B275-773C5C6DACED}"/>
              </a:ext>
            </a:extLst>
          </p:cNvPr>
          <p:cNvSpPr txBox="1"/>
          <p:nvPr/>
        </p:nvSpPr>
        <p:spPr>
          <a:xfrm>
            <a:off x="839416" y="1484785"/>
            <a:ext cx="8307068" cy="1959511"/>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Schrijf je dagindeling op het bord</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Strategische plek in de groep (oogcontact met jou)</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Vooraf alle spullen klaarleggen</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Maak oogcontact, noem naam en start</a:t>
            </a:r>
          </a:p>
          <a:p>
            <a:pPr rtl="0" fontAlgn="base">
              <a:spcBef>
                <a:spcPts val="0"/>
              </a:spcBef>
              <a:spcAft>
                <a:spcPts val="160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Korte uitleg/instructie voor 1 soort probleem</a:t>
            </a:r>
          </a:p>
          <a:p>
            <a:pPr rtl="0" fontAlgn="base">
              <a:spcBef>
                <a:spcPts val="0"/>
              </a:spcBef>
              <a:spcAft>
                <a:spcPts val="0"/>
              </a:spcAft>
              <a:buFont typeface="Arial" panose="020B0604020202020204" pitchFamily="34" charset="0"/>
              <a:buChar char="•"/>
            </a:pPr>
            <a:r>
              <a:rPr lang="nl-NL" sz="1800" b="0" i="0" u="none" strike="noStrike">
                <a:solidFill>
                  <a:srgbClr val="5E696C"/>
                </a:solidFill>
                <a:effectLst/>
                <a:latin typeface="Lato" panose="020F0502020204030203" pitchFamily="34" charset="0"/>
              </a:rPr>
              <a:t>Meet de spanningsboog (vb. tijdsteekproef</a:t>
            </a:r>
          </a:p>
        </p:txBody>
      </p:sp>
    </p:spTree>
    <p:extLst>
      <p:ext uri="{BB962C8B-B14F-4D97-AF65-F5344CB8AC3E}">
        <p14:creationId xmlns:p14="http://schemas.microsoft.com/office/powerpoint/2010/main" val="25575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332656"/>
            <a:ext cx="9829800" cy="1082674"/>
          </a:xfrm>
        </p:spPr>
        <p:txBody>
          <a:bodyPr rtlCol="0"/>
          <a:lstStyle/>
          <a:p>
            <a:pPr rtl="0"/>
            <a:r>
              <a:rPr lang="nl-NL" dirty="0">
                <a:latin typeface="+mn-lt"/>
              </a:rPr>
              <a:t>Sociaal - emotioneel</a:t>
            </a:r>
          </a:p>
        </p:txBody>
      </p:sp>
      <p:sp>
        <p:nvSpPr>
          <p:cNvPr id="4" name="Tekstvak 3">
            <a:extLst>
              <a:ext uri="{FF2B5EF4-FFF2-40B4-BE49-F238E27FC236}">
                <a16:creationId xmlns:a16="http://schemas.microsoft.com/office/drawing/2014/main" id="{F1798646-EF26-461C-B275-773C5C6DACED}"/>
              </a:ext>
            </a:extLst>
          </p:cNvPr>
          <p:cNvSpPr txBox="1"/>
          <p:nvPr/>
        </p:nvSpPr>
        <p:spPr>
          <a:xfrm>
            <a:off x="839416" y="1484785"/>
            <a:ext cx="8307068" cy="3139321"/>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Sociale relaties kunnen lastig zijn</a:t>
            </a:r>
          </a:p>
          <a:p>
            <a:pPr rtl="0" fontAlgn="base">
              <a:spcBef>
                <a:spcPts val="0"/>
              </a:spcBef>
              <a:spcAft>
                <a:spcPts val="0"/>
              </a:spcAft>
              <a:buFont typeface="Arial" panose="020B0604020202020204" pitchFamily="34" charset="0"/>
              <a:buChar char="•"/>
            </a:pPr>
            <a:r>
              <a:rPr lang="nl-NL" sz="1800" b="0" i="0" u="none" strike="noStrike" dirty="0">
                <a:solidFill>
                  <a:srgbClr val="5E696C"/>
                </a:solidFill>
                <a:effectLst/>
                <a:latin typeface="Lato" panose="020F0502020204030203" pitchFamily="34" charset="0"/>
              </a:rPr>
              <a:t>Lichaamstaal, timing</a:t>
            </a:r>
            <a:r>
              <a:rPr lang="nl-NL" dirty="0">
                <a:solidFill>
                  <a:srgbClr val="5E696C"/>
                </a:solidFill>
                <a:latin typeface="Lato" panose="020F0502020204030203" pitchFamily="34" charset="0"/>
              </a:rPr>
              <a:t>, toon van stem en gezichtsuitdrukking interpreteren</a:t>
            </a:r>
          </a:p>
          <a:p>
            <a:pPr rtl="0" fontAlgn="base">
              <a:spcBef>
                <a:spcPts val="0"/>
              </a:spcBef>
              <a:spcAft>
                <a:spcPts val="0"/>
              </a:spcAft>
              <a:buFont typeface="Arial" panose="020B0604020202020204" pitchFamily="34" charset="0"/>
              <a:buChar char="•"/>
            </a:pPr>
            <a:endParaRPr lang="nl-NL" dirty="0">
              <a:solidFill>
                <a:srgbClr val="5E696C"/>
              </a:solidFill>
              <a:latin typeface="Lato" panose="020F0502020204030203" pitchFamily="34" charset="0"/>
            </a:endParaRP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Wees alert op pestgedrag</a:t>
            </a: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Botsingen kunnen zorgen voor laag zelfbeeld en lage zelfwaardering</a:t>
            </a: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Clownesk gedrag/agressiviteit kan compensatie zijn</a:t>
            </a:r>
          </a:p>
          <a:p>
            <a:pPr rtl="0" fontAlgn="base">
              <a:spcBef>
                <a:spcPts val="0"/>
              </a:spcBef>
              <a:spcAft>
                <a:spcPts val="0"/>
              </a:spcAft>
              <a:buFont typeface="Arial" panose="020B0604020202020204" pitchFamily="34" charset="0"/>
              <a:buChar char="•"/>
            </a:pPr>
            <a:endParaRPr lang="nl-NL" dirty="0">
              <a:solidFill>
                <a:srgbClr val="5E696C"/>
              </a:solidFill>
              <a:latin typeface="Lato" panose="020F0502020204030203" pitchFamily="34" charset="0"/>
            </a:endParaRP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Schouderklopje / samen lachen</a:t>
            </a: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Veel in gesprek</a:t>
            </a: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Benoem doelgedrag</a:t>
            </a:r>
          </a:p>
          <a:p>
            <a:pPr rtl="0" fontAlgn="base">
              <a:spcBef>
                <a:spcPts val="0"/>
              </a:spcBef>
              <a:spcAft>
                <a:spcPts val="0"/>
              </a:spcAft>
              <a:buFont typeface="Arial" panose="020B0604020202020204" pitchFamily="34" charset="0"/>
              <a:buChar char="•"/>
            </a:pPr>
            <a:r>
              <a:rPr lang="nl-NL" dirty="0">
                <a:solidFill>
                  <a:srgbClr val="5E696C"/>
                </a:solidFill>
                <a:latin typeface="Lato" panose="020F0502020204030203" pitchFamily="34" charset="0"/>
              </a:rPr>
              <a:t>Complimenteer geslaagde sociale interactie</a:t>
            </a:r>
          </a:p>
        </p:txBody>
      </p:sp>
    </p:spTree>
    <p:extLst>
      <p:ext uri="{BB962C8B-B14F-4D97-AF65-F5344CB8AC3E}">
        <p14:creationId xmlns:p14="http://schemas.microsoft.com/office/powerpoint/2010/main" val="14391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416" y="332656"/>
            <a:ext cx="9829800" cy="1082674"/>
          </a:xfrm>
        </p:spPr>
        <p:txBody>
          <a:bodyPr rtlCol="0"/>
          <a:lstStyle/>
          <a:p>
            <a:pPr rtl="0"/>
            <a:r>
              <a:rPr lang="nl-NL" dirty="0">
                <a:latin typeface="+mn-lt"/>
              </a:rPr>
              <a:t>Voorkomen van….</a:t>
            </a:r>
          </a:p>
        </p:txBody>
      </p:sp>
      <p:pic>
        <p:nvPicPr>
          <p:cNvPr id="3074" name="Picture 2" descr="De vicieuze valkuil. Leerkracht en leerling, vaak met #AD(H)D kunnen daar  in terecht komen. | Basisonderwijs, Onderwijs, Zelfbeeld">
            <a:extLst>
              <a:ext uri="{FF2B5EF4-FFF2-40B4-BE49-F238E27FC236}">
                <a16:creationId xmlns:a16="http://schemas.microsoft.com/office/drawing/2014/main" id="{BB613502-188D-4CA0-BAE3-CE7FB3AD6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904" y="741812"/>
            <a:ext cx="4177581" cy="537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latin typeface="+mn-lt"/>
              </a:rPr>
              <a:t>Opdrachten</a:t>
            </a:r>
          </a:p>
        </p:txBody>
      </p:sp>
      <p:sp>
        <p:nvSpPr>
          <p:cNvPr id="3" name="Tijdelijke aanduiding voor inhoud 2"/>
          <p:cNvSpPr>
            <a:spLocks noGrp="1"/>
          </p:cNvSpPr>
          <p:nvPr>
            <p:ph idx="1"/>
          </p:nvPr>
        </p:nvSpPr>
        <p:spPr>
          <a:xfrm>
            <a:off x="861968" y="1556792"/>
            <a:ext cx="9554512" cy="3476625"/>
          </a:xfrm>
        </p:spPr>
        <p:txBody>
          <a:bodyPr rtlCol="0">
            <a:normAutofit/>
          </a:bodyPr>
          <a:lstStyle/>
          <a:p>
            <a:pPr marL="0" indent="0" fontAlgn="base">
              <a:spcBef>
                <a:spcPts val="0"/>
              </a:spcBef>
              <a:buNone/>
            </a:pPr>
            <a:endParaRPr lang="nl-NL" dirty="0"/>
          </a:p>
          <a:p>
            <a:pPr marL="0" indent="0" rtl="0" fontAlgn="base">
              <a:spcBef>
                <a:spcPts val="0"/>
              </a:spcBef>
              <a:spcAft>
                <a:spcPts val="0"/>
              </a:spcAft>
              <a:buNone/>
            </a:pPr>
            <a:r>
              <a:rPr lang="nl-NL" dirty="0">
                <a:hlinkClick r:id="rId3"/>
              </a:rPr>
              <a:t>Lesopdrachten SPO les 3 ADHD</a:t>
            </a:r>
            <a:endParaRPr lang="nl-NL" dirty="0"/>
          </a:p>
        </p:txBody>
      </p:sp>
    </p:spTree>
    <p:extLst>
      <p:ext uri="{BB962C8B-B14F-4D97-AF65-F5344CB8AC3E}">
        <p14:creationId xmlns:p14="http://schemas.microsoft.com/office/powerpoint/2010/main" val="384892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476672"/>
            <a:ext cx="7315200" cy="517376"/>
          </a:xfrm>
        </p:spPr>
        <p:txBody>
          <a:bodyPr rtlCol="0" anchor="b">
            <a:normAutofit fontScale="90000"/>
          </a:bodyPr>
          <a:lstStyle/>
          <a:p>
            <a:pPr rtl="0"/>
            <a:r>
              <a:rPr lang="nl-NL" dirty="0"/>
              <a:t>Terugblik</a:t>
            </a:r>
          </a:p>
        </p:txBody>
      </p:sp>
      <p:sp>
        <p:nvSpPr>
          <p:cNvPr id="3" name="Ondertitel 2"/>
          <p:cNvSpPr>
            <a:spLocks noGrp="1"/>
          </p:cNvSpPr>
          <p:nvPr>
            <p:ph type="body" idx="1"/>
          </p:nvPr>
        </p:nvSpPr>
        <p:spPr>
          <a:xfrm>
            <a:off x="3352800" y="1268760"/>
            <a:ext cx="5486400" cy="3600400"/>
          </a:xfrm>
        </p:spPr>
        <p:txBody>
          <a:bodyPr rtlCol="0">
            <a:normAutofit/>
          </a:bodyPr>
          <a:lstStyle/>
          <a:p>
            <a:r>
              <a:rPr lang="nl-NL" sz="2800" b="1" dirty="0">
                <a:latin typeface="+mn-lt"/>
              </a:rPr>
              <a:t>Les 1 : Introductie</a:t>
            </a:r>
          </a:p>
          <a:p>
            <a:endParaRPr lang="nl-NL" sz="2800" b="1" dirty="0">
              <a:latin typeface="+mn-lt"/>
            </a:endParaRPr>
          </a:p>
          <a:p>
            <a:r>
              <a:rPr lang="nl-NL" sz="2800" b="1" dirty="0">
                <a:latin typeface="+mn-lt"/>
              </a:rPr>
              <a:t>Les2/3: Gedragsproblemen in de klas</a:t>
            </a:r>
          </a:p>
        </p:txBody>
      </p:sp>
    </p:spTree>
    <p:extLst>
      <p:ext uri="{BB962C8B-B14F-4D97-AF65-F5344CB8AC3E}">
        <p14:creationId xmlns:p14="http://schemas.microsoft.com/office/powerpoint/2010/main" val="340872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latin typeface="+mn-lt"/>
              </a:rPr>
              <a:t>Videosuggesties</a:t>
            </a:r>
          </a:p>
        </p:txBody>
      </p:sp>
      <p:sp>
        <p:nvSpPr>
          <p:cNvPr id="3" name="Tijdelijke aanduiding voor inhoud 2"/>
          <p:cNvSpPr>
            <a:spLocks noGrp="1"/>
          </p:cNvSpPr>
          <p:nvPr>
            <p:ph idx="1"/>
          </p:nvPr>
        </p:nvSpPr>
        <p:spPr>
          <a:xfrm>
            <a:off x="861968" y="1556792"/>
            <a:ext cx="9554512" cy="3476625"/>
          </a:xfrm>
        </p:spPr>
        <p:txBody>
          <a:bodyPr rtlCol="0">
            <a:normAutofit/>
          </a:bodyPr>
          <a:lstStyle/>
          <a:p>
            <a:pPr marL="0" indent="0" rtl="0" fontAlgn="base">
              <a:spcBef>
                <a:spcPts val="0"/>
              </a:spcBef>
              <a:spcAft>
                <a:spcPts val="0"/>
              </a:spcAft>
              <a:buNone/>
            </a:pPr>
            <a:r>
              <a:rPr lang="nl-NL" dirty="0">
                <a:hlinkClick r:id="rId3"/>
              </a:rPr>
              <a:t>https://www.npostart.nl/de-monitor/14-02-2016/KN_1676826</a:t>
            </a:r>
            <a:endParaRPr lang="nl-NL" dirty="0"/>
          </a:p>
          <a:p>
            <a:pPr marL="0" indent="0" rtl="0" fontAlgn="base">
              <a:spcBef>
                <a:spcPts val="0"/>
              </a:spcBef>
              <a:spcAft>
                <a:spcPts val="0"/>
              </a:spcAft>
              <a:buNone/>
            </a:pPr>
            <a:endParaRPr lang="nl-NL" dirty="0"/>
          </a:p>
          <a:p>
            <a:pPr marL="0" indent="0" rtl="0" fontAlgn="base">
              <a:spcBef>
                <a:spcPts val="0"/>
              </a:spcBef>
              <a:spcAft>
                <a:spcPts val="0"/>
              </a:spcAft>
              <a:buNone/>
            </a:pPr>
            <a:endParaRPr lang="nl-NL" dirty="0"/>
          </a:p>
        </p:txBody>
      </p:sp>
    </p:spTree>
    <p:extLst>
      <p:ext uri="{BB962C8B-B14F-4D97-AF65-F5344CB8AC3E}">
        <p14:creationId xmlns:p14="http://schemas.microsoft.com/office/powerpoint/2010/main" val="4930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latin typeface="+mn-lt"/>
              </a:rPr>
              <a:t>Stageopdrachten</a:t>
            </a:r>
          </a:p>
        </p:txBody>
      </p:sp>
      <p:sp>
        <p:nvSpPr>
          <p:cNvPr id="3" name="Tijdelijke aanduiding voor inhoud 2"/>
          <p:cNvSpPr>
            <a:spLocks noGrp="1"/>
          </p:cNvSpPr>
          <p:nvPr>
            <p:ph idx="1"/>
          </p:nvPr>
        </p:nvSpPr>
        <p:spPr>
          <a:xfrm>
            <a:off x="861968" y="1556792"/>
            <a:ext cx="9554512" cy="3476625"/>
          </a:xfrm>
        </p:spPr>
        <p:txBody>
          <a:bodyPr rtlCol="0">
            <a:normAutofit/>
          </a:bodyPr>
          <a:lstStyle/>
          <a:p>
            <a:pPr marL="0" indent="0" rtl="0" fontAlgn="base">
              <a:spcBef>
                <a:spcPts val="0"/>
              </a:spcBef>
              <a:spcAft>
                <a:spcPts val="0"/>
              </a:spcAft>
              <a:buNone/>
            </a:pPr>
            <a:r>
              <a:rPr lang="nl-NL" dirty="0">
                <a:hlinkClick r:id="rId3"/>
              </a:rPr>
              <a:t>Stageopdrachten SPO les 3 ADHD</a:t>
            </a:r>
            <a:endParaRPr lang="nl-NL" dirty="0"/>
          </a:p>
          <a:p>
            <a:pPr marL="0" indent="0" rtl="0" fontAlgn="base">
              <a:spcBef>
                <a:spcPts val="0"/>
              </a:spcBef>
              <a:spcAft>
                <a:spcPts val="0"/>
              </a:spcAft>
              <a:buNone/>
            </a:pPr>
            <a:endParaRPr lang="nl-NL" dirty="0"/>
          </a:p>
        </p:txBody>
      </p:sp>
    </p:spTree>
    <p:extLst>
      <p:ext uri="{BB962C8B-B14F-4D97-AF65-F5344CB8AC3E}">
        <p14:creationId xmlns:p14="http://schemas.microsoft.com/office/powerpoint/2010/main" val="167018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latin typeface="+mn-lt"/>
              </a:rPr>
              <a:t>Afsluiter</a:t>
            </a:r>
            <a:endParaRPr lang="nl-NL" dirty="0">
              <a:latin typeface="+mn-lt"/>
            </a:endParaRPr>
          </a:p>
        </p:txBody>
      </p:sp>
      <p:sp>
        <p:nvSpPr>
          <p:cNvPr id="3" name="Tijdelijke aanduiding voor inhoud 2"/>
          <p:cNvSpPr>
            <a:spLocks noGrp="1"/>
          </p:cNvSpPr>
          <p:nvPr>
            <p:ph idx="1"/>
          </p:nvPr>
        </p:nvSpPr>
        <p:spPr>
          <a:xfrm>
            <a:off x="861968" y="1556792"/>
            <a:ext cx="9554512" cy="3476625"/>
          </a:xfrm>
        </p:spPr>
        <p:txBody>
          <a:bodyPr rtlCol="0">
            <a:normAutofit/>
          </a:bodyPr>
          <a:lstStyle/>
          <a:p>
            <a:pPr marL="0" indent="0" rtl="0" fontAlgn="base">
              <a:spcBef>
                <a:spcPts val="0"/>
              </a:spcBef>
              <a:spcAft>
                <a:spcPts val="0"/>
              </a:spcAft>
              <a:buNone/>
            </a:pPr>
            <a:br>
              <a:rPr lang="nl-NL" dirty="0"/>
            </a:br>
            <a:endParaRPr lang="nl-NL" dirty="0"/>
          </a:p>
        </p:txBody>
      </p:sp>
      <p:pic>
        <p:nvPicPr>
          <p:cNvPr id="4" name="Onlinemedia 3" title="Een druk kind zet je vooraan in de klas. Toch? - Omdenken">
            <a:hlinkClick r:id="" action="ppaction://media"/>
            <a:extLst>
              <a:ext uri="{FF2B5EF4-FFF2-40B4-BE49-F238E27FC236}">
                <a16:creationId xmlns:a16="http://schemas.microsoft.com/office/drawing/2014/main" id="{5CB30F09-C538-403C-AE49-F55CFF2825CA}"/>
              </a:ext>
            </a:extLst>
          </p:cNvPr>
          <p:cNvPicPr>
            <a:picLocks noRot="1" noChangeAspect="1"/>
          </p:cNvPicPr>
          <p:nvPr>
            <a:videoFile r:link="rId1"/>
          </p:nvPr>
        </p:nvPicPr>
        <p:blipFill>
          <a:blip r:embed="rId4"/>
          <a:stretch>
            <a:fillRect/>
          </a:stretch>
        </p:blipFill>
        <p:spPr>
          <a:xfrm>
            <a:off x="2423592" y="1772816"/>
            <a:ext cx="7024922" cy="3969081"/>
          </a:xfrm>
          <a:prstGeom prst="rect">
            <a:avLst/>
          </a:prstGeom>
        </p:spPr>
      </p:pic>
    </p:spTree>
    <p:extLst>
      <p:ext uri="{BB962C8B-B14F-4D97-AF65-F5344CB8AC3E}">
        <p14:creationId xmlns:p14="http://schemas.microsoft.com/office/powerpoint/2010/main" val="324842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9829800" cy="1082674"/>
          </a:xfrm>
        </p:spPr>
        <p:txBody>
          <a:bodyPr rtlCol="0" anchor="b">
            <a:normAutofit/>
          </a:bodyPr>
          <a:lstStyle/>
          <a:p>
            <a:pPr rtl="0"/>
            <a:r>
              <a:rPr lang="nl-NL" dirty="0"/>
              <a:t>Kennismaking</a:t>
            </a:r>
          </a:p>
        </p:txBody>
      </p:sp>
      <p:sp>
        <p:nvSpPr>
          <p:cNvPr id="3" name="Ondertitel 2"/>
          <p:cNvSpPr>
            <a:spLocks noGrp="1"/>
          </p:cNvSpPr>
          <p:nvPr>
            <p:ph idx="1"/>
          </p:nvPr>
        </p:nvSpPr>
        <p:spPr>
          <a:xfrm>
            <a:off x="838200" y="1828800"/>
            <a:ext cx="9829800" cy="3476625"/>
          </a:xfrm>
        </p:spPr>
        <p:txBody>
          <a:bodyPr rtlCol="0">
            <a:normAutofit/>
          </a:bodyPr>
          <a:lstStyle/>
          <a:p>
            <a:pPr marL="0" lvl="0" indent="0" rtl="0">
              <a:spcBef>
                <a:spcPts val="0"/>
              </a:spcBef>
              <a:spcAft>
                <a:spcPts val="600"/>
              </a:spcAft>
              <a:buClr>
                <a:srgbClr val="5A5A5A"/>
              </a:buClr>
              <a:buSzPts val="1100"/>
              <a:buFont typeface="Arial"/>
              <a:buNone/>
            </a:pPr>
            <a:r>
              <a:rPr lang="nl-NL" sz="2800" b="1" dirty="0"/>
              <a:t>Welkom nieuwe studenten</a:t>
            </a:r>
          </a:p>
          <a:p>
            <a:pPr marL="0" lvl="0" indent="0" rtl="0">
              <a:spcBef>
                <a:spcPts val="0"/>
              </a:spcBef>
              <a:spcAft>
                <a:spcPts val="600"/>
              </a:spcAft>
              <a:buClr>
                <a:srgbClr val="5A5A5A"/>
              </a:buClr>
              <a:buSzPts val="1100"/>
              <a:buFont typeface="Arial"/>
              <a:buNone/>
            </a:pPr>
            <a:endParaRPr lang="nl-NL" sz="2800" b="1" dirty="0"/>
          </a:p>
          <a:p>
            <a:pPr marL="0" lvl="0" indent="0" rtl="0">
              <a:spcBef>
                <a:spcPts val="0"/>
              </a:spcBef>
              <a:spcAft>
                <a:spcPts val="600"/>
              </a:spcAft>
              <a:buClr>
                <a:srgbClr val="5A5A5A"/>
              </a:buClr>
              <a:buSzPts val="1100"/>
              <a:buFont typeface="Arial"/>
              <a:buNone/>
            </a:pPr>
            <a:r>
              <a:rPr lang="nl-NL" sz="2800" b="1" dirty="0"/>
              <a:t>Twee opdrachten:</a:t>
            </a:r>
          </a:p>
          <a:p>
            <a:pPr marL="0" lvl="0" indent="0" rtl="0">
              <a:spcBef>
                <a:spcPts val="0"/>
              </a:spcBef>
              <a:spcAft>
                <a:spcPts val="600"/>
              </a:spcAft>
              <a:buClr>
                <a:srgbClr val="5A5A5A"/>
              </a:buClr>
              <a:buSzPts val="1100"/>
              <a:buFont typeface="Arial"/>
              <a:buNone/>
            </a:pPr>
            <a:endParaRPr lang="nl-NL" sz="2800" b="1" dirty="0"/>
          </a:p>
          <a:p>
            <a:pPr lvl="0" rtl="0">
              <a:spcBef>
                <a:spcPts val="0"/>
              </a:spcBef>
              <a:spcAft>
                <a:spcPts val="600"/>
              </a:spcAft>
              <a:buClr>
                <a:srgbClr val="5A5A5A"/>
              </a:buClr>
              <a:buSzPts val="1100"/>
              <a:buFontTx/>
              <a:buChar char="-"/>
            </a:pPr>
            <a:r>
              <a:rPr lang="nl-NL" sz="2800" b="1" dirty="0"/>
              <a:t>Alliteratie</a:t>
            </a:r>
          </a:p>
          <a:p>
            <a:pPr lvl="0" rtl="0">
              <a:spcBef>
                <a:spcPts val="0"/>
              </a:spcBef>
              <a:spcAft>
                <a:spcPts val="600"/>
              </a:spcAft>
              <a:buClr>
                <a:srgbClr val="5A5A5A"/>
              </a:buClr>
              <a:buSzPts val="1100"/>
              <a:buFontTx/>
              <a:buChar char="-"/>
            </a:pPr>
            <a:r>
              <a:rPr lang="nl-NL" sz="2800" b="1" dirty="0"/>
              <a:t>Pinokkio</a:t>
            </a:r>
          </a:p>
        </p:txBody>
      </p:sp>
    </p:spTree>
    <p:extLst>
      <p:ext uri="{BB962C8B-B14F-4D97-AF65-F5344CB8AC3E}">
        <p14:creationId xmlns:p14="http://schemas.microsoft.com/office/powerpoint/2010/main" val="6561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9829800" cy="1082674"/>
          </a:xfrm>
        </p:spPr>
        <p:txBody>
          <a:bodyPr rtlCol="0" anchor="b">
            <a:normAutofit/>
          </a:bodyPr>
          <a:lstStyle/>
          <a:p>
            <a:pPr rtl="0"/>
            <a:endParaRPr lang="nl-NL" dirty="0"/>
          </a:p>
        </p:txBody>
      </p:sp>
      <p:pic>
        <p:nvPicPr>
          <p:cNvPr id="2050" name="Picture 2">
            <a:extLst>
              <a:ext uri="{FF2B5EF4-FFF2-40B4-BE49-F238E27FC236}">
                <a16:creationId xmlns:a16="http://schemas.microsoft.com/office/drawing/2014/main" id="{9E77AD7B-C852-4622-9D8B-EA109580B2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1906" y="1340768"/>
            <a:ext cx="8302388"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1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9829800" cy="1082674"/>
          </a:xfrm>
        </p:spPr>
        <p:txBody>
          <a:bodyPr rtlCol="0" anchor="b">
            <a:normAutofit/>
          </a:bodyPr>
          <a:lstStyle/>
          <a:p>
            <a:pPr rtl="0"/>
            <a:endParaRPr lang="nl-NL" dirty="0"/>
          </a:p>
        </p:txBody>
      </p:sp>
      <p:pic>
        <p:nvPicPr>
          <p:cNvPr id="4" name="Onlinemedia 3" title="Jochem Myjer - Ik ben anders dan de rest">
            <a:hlinkClick r:id="" action="ppaction://media"/>
            <a:extLst>
              <a:ext uri="{FF2B5EF4-FFF2-40B4-BE49-F238E27FC236}">
                <a16:creationId xmlns:a16="http://schemas.microsoft.com/office/drawing/2014/main" id="{A974925A-F56E-47B9-ADA6-DD8C86BEE226}"/>
              </a:ext>
            </a:extLst>
          </p:cNvPr>
          <p:cNvPicPr>
            <a:picLocks noGrp="1" noRot="1" noChangeAspect="1"/>
          </p:cNvPicPr>
          <p:nvPr>
            <p:ph idx="1"/>
            <a:videoFile r:link="rId1"/>
          </p:nvPr>
        </p:nvPicPr>
        <p:blipFill>
          <a:blip r:embed="rId4"/>
          <a:stretch>
            <a:fillRect/>
          </a:stretch>
        </p:blipFill>
        <p:spPr>
          <a:xfrm>
            <a:off x="1775520" y="1052736"/>
            <a:ext cx="7668344" cy="4331878"/>
          </a:xfrm>
          <a:prstGeom prst="rect">
            <a:avLst/>
          </a:prstGeom>
        </p:spPr>
      </p:pic>
    </p:spTree>
    <p:extLst>
      <p:ext uri="{BB962C8B-B14F-4D97-AF65-F5344CB8AC3E}">
        <p14:creationId xmlns:p14="http://schemas.microsoft.com/office/powerpoint/2010/main" val="149177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Leervraag van vandaag?</a:t>
            </a:r>
          </a:p>
        </p:txBody>
      </p:sp>
      <p:sp>
        <p:nvSpPr>
          <p:cNvPr id="4" name="Tijdelijke aanduiding voor tekst 2">
            <a:extLst>
              <a:ext uri="{FF2B5EF4-FFF2-40B4-BE49-F238E27FC236}">
                <a16:creationId xmlns:a16="http://schemas.microsoft.com/office/drawing/2014/main" id="{F50B169F-3C29-4107-8AA3-05DF4217DCC3}"/>
              </a:ext>
            </a:extLst>
          </p:cNvPr>
          <p:cNvSpPr>
            <a:spLocks noGrp="1"/>
          </p:cNvSpPr>
          <p:nvPr>
            <p:ph idx="1"/>
          </p:nvPr>
        </p:nvSpPr>
        <p:spPr>
          <a:xfrm>
            <a:off x="838200" y="1828800"/>
            <a:ext cx="9829800" cy="3475038"/>
          </a:xfrm>
        </p:spPr>
        <p:txBody>
          <a:bodyPr rtlCol="0">
            <a:normAutofit/>
          </a:bodyPr>
          <a:lstStyle/>
          <a:p>
            <a:r>
              <a:rPr lang="nl-NL" sz="3200" b="0" i="0" u="none" strike="noStrike" dirty="0">
                <a:solidFill>
                  <a:srgbClr val="5E696C"/>
                </a:solidFill>
                <a:effectLst/>
                <a:latin typeface="Caveat"/>
              </a:rPr>
              <a:t>Wat houdt ADHD in, wat zijn de kenmerken en wat kun je doen?</a:t>
            </a:r>
            <a:endParaRPr lang="nl-NL" sz="3200" b="1"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Doelen</a:t>
            </a:r>
          </a:p>
        </p:txBody>
      </p:sp>
      <p:sp>
        <p:nvSpPr>
          <p:cNvPr id="4" name="Tijdelijke aanduiding voor tekst 2">
            <a:extLst>
              <a:ext uri="{FF2B5EF4-FFF2-40B4-BE49-F238E27FC236}">
                <a16:creationId xmlns:a16="http://schemas.microsoft.com/office/drawing/2014/main" id="{F50B169F-3C29-4107-8AA3-05DF4217DCC3}"/>
              </a:ext>
            </a:extLst>
          </p:cNvPr>
          <p:cNvSpPr>
            <a:spLocks noGrp="1"/>
          </p:cNvSpPr>
          <p:nvPr>
            <p:ph idx="1"/>
          </p:nvPr>
        </p:nvSpPr>
        <p:spPr>
          <a:xfrm>
            <a:off x="838200" y="1828800"/>
            <a:ext cx="9829800" cy="3475038"/>
          </a:xfrm>
        </p:spPr>
        <p:txBody>
          <a:bodyPr rtlCol="0">
            <a:normAutofit/>
          </a:bodyPr>
          <a:lstStyle/>
          <a:p>
            <a:pPr rtl="0">
              <a:spcBef>
                <a:spcPts val="0"/>
              </a:spcBef>
              <a:spcAft>
                <a:spcPts val="1600"/>
              </a:spcAft>
            </a:pPr>
            <a:r>
              <a:rPr lang="nl-NL" sz="2800" b="0" u="none" strike="noStrike" dirty="0">
                <a:solidFill>
                  <a:srgbClr val="5E696C"/>
                </a:solidFill>
                <a:effectLst/>
                <a:latin typeface="Lato" panose="020F0502020204030203" pitchFamily="34" charset="0"/>
              </a:rPr>
              <a:t>Aan het eind van de les weten de studenten:</a:t>
            </a:r>
            <a:endParaRPr lang="nl-NL" sz="2800" b="0" dirty="0">
              <a:effectLst/>
            </a:endParaRPr>
          </a:p>
          <a:p>
            <a:pPr rtl="0" fontAlgn="base">
              <a:spcBef>
                <a:spcPts val="0"/>
              </a:spcBef>
              <a:spcAft>
                <a:spcPts val="0"/>
              </a:spcAft>
              <a:buFont typeface="Arial" panose="020B0604020202020204" pitchFamily="34" charset="0"/>
              <a:buChar char="•"/>
            </a:pPr>
            <a:r>
              <a:rPr lang="nl-NL" sz="2800" b="1" i="0" u="none" strike="noStrike" dirty="0">
                <a:solidFill>
                  <a:srgbClr val="5E696C"/>
                </a:solidFill>
                <a:effectLst/>
                <a:latin typeface="Lato" panose="020F0502020204030203" pitchFamily="34" charset="0"/>
              </a:rPr>
              <a:t>wat  de kenmerken van ADHD zijn </a:t>
            </a:r>
          </a:p>
          <a:p>
            <a:pPr rtl="0" fontAlgn="base">
              <a:spcBef>
                <a:spcPts val="0"/>
              </a:spcBef>
              <a:spcAft>
                <a:spcPts val="0"/>
              </a:spcAft>
              <a:buFont typeface="Arial" panose="020B0604020202020204" pitchFamily="34" charset="0"/>
              <a:buChar char="•"/>
            </a:pPr>
            <a:r>
              <a:rPr lang="nl-NL" sz="2800" b="1" i="0" u="none" strike="noStrike" dirty="0">
                <a:solidFill>
                  <a:srgbClr val="5E696C"/>
                </a:solidFill>
                <a:effectLst/>
                <a:latin typeface="Lato" panose="020F0502020204030203" pitchFamily="34" charset="0"/>
              </a:rPr>
              <a:t>hoe je dit kan opmerken in een groep en wat je kunt doen </a:t>
            </a:r>
          </a:p>
          <a:p>
            <a:pPr rtl="0" fontAlgn="base">
              <a:spcBef>
                <a:spcPts val="0"/>
              </a:spcBef>
              <a:spcAft>
                <a:spcPts val="1600"/>
              </a:spcAft>
              <a:buFont typeface="Arial" panose="020B0604020202020204" pitchFamily="34" charset="0"/>
              <a:buChar char="•"/>
            </a:pPr>
            <a:r>
              <a:rPr lang="nl-NL" sz="2800" b="1" i="0" u="none" strike="noStrike" dirty="0">
                <a:solidFill>
                  <a:srgbClr val="5E696C"/>
                </a:solidFill>
                <a:effectLst/>
                <a:latin typeface="Lato" panose="020F0502020204030203" pitchFamily="34" charset="0"/>
              </a:rPr>
              <a:t>wat er verstaan wordt onder </a:t>
            </a:r>
            <a:r>
              <a:rPr lang="nl-NL" sz="2800" b="1" i="0" u="none" strike="noStrike" dirty="0" err="1">
                <a:solidFill>
                  <a:srgbClr val="5E696C"/>
                </a:solidFill>
                <a:effectLst/>
                <a:latin typeface="Lato" panose="020F0502020204030203" pitchFamily="34" charset="0"/>
              </a:rPr>
              <a:t>comorbiditeit</a:t>
            </a:r>
            <a:endParaRPr lang="nl-NL" sz="2800" b="1" i="0" u="none" strike="noStrike" dirty="0">
              <a:solidFill>
                <a:srgbClr val="5E696C"/>
              </a:solidFill>
              <a:effectLst/>
              <a:latin typeface="Lato" panose="020F0502020204030203" pitchFamily="34" charset="0"/>
            </a:endParaRPr>
          </a:p>
        </p:txBody>
      </p:sp>
    </p:spTree>
    <p:extLst>
      <p:ext uri="{BB962C8B-B14F-4D97-AF65-F5344CB8AC3E}">
        <p14:creationId xmlns:p14="http://schemas.microsoft.com/office/powerpoint/2010/main" val="361703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7029" y="116632"/>
            <a:ext cx="9829800" cy="1082674"/>
          </a:xfrm>
        </p:spPr>
        <p:txBody>
          <a:bodyPr rtlCol="0"/>
          <a:lstStyle/>
          <a:p>
            <a:pPr rtl="0"/>
            <a:r>
              <a:rPr lang="nl-NL" dirty="0"/>
              <a:t>Casus</a:t>
            </a:r>
          </a:p>
        </p:txBody>
      </p:sp>
      <p:sp>
        <p:nvSpPr>
          <p:cNvPr id="5" name="Tijdelijke aanduiding voor inhoud 4">
            <a:extLst>
              <a:ext uri="{FF2B5EF4-FFF2-40B4-BE49-F238E27FC236}">
                <a16:creationId xmlns:a16="http://schemas.microsoft.com/office/drawing/2014/main" id="{042F9CBA-2529-44FD-AC0C-8C6B041B3AF9}"/>
              </a:ext>
            </a:extLst>
          </p:cNvPr>
          <p:cNvSpPr>
            <a:spLocks noGrp="1"/>
          </p:cNvSpPr>
          <p:nvPr>
            <p:ph idx="1"/>
          </p:nvPr>
        </p:nvSpPr>
        <p:spPr>
          <a:xfrm>
            <a:off x="607029" y="1215330"/>
            <a:ext cx="10044608" cy="3474720"/>
          </a:xfrm>
        </p:spPr>
        <p:txBody>
          <a:bodyPr>
            <a:normAutofit fontScale="92500" lnSpcReduction="10000"/>
          </a:bodyPr>
          <a:lstStyle/>
          <a:p>
            <a:pPr marL="0" indent="0">
              <a:buNone/>
            </a:pPr>
            <a:r>
              <a:rPr lang="nl-NL" dirty="0"/>
              <a:t>In jouw groep 7 zit Bram. Hij krijgt moeilijk zijn werk af. Dat komt omdat het vaak lang duurt voordat hij daadwerkelijk begint als er uitleg is gegeven. Tijdens die uitleg lijkt hij niet goed op te letten en zelfs als je hem direct aanspreekt, lijkt hij soms niet te luisteren. In ieder geval reageert hij niet meteen. Zijn werk is vaak niet af, hoewel hij er meestal wel iets aan gedaan heeft. Als de klas aan een opdracht werkt, staart hij dromerig in de verte. Hij is druk en beweeglijk. Als je hem daarop aanspreekt, kan hij nog wel eens brutale antwoorden geven. Volgens de basisschool waar hij vandaan komt, deden deze problemen zich al vanaf groep 3 voor.</a:t>
            </a:r>
          </a:p>
          <a:p>
            <a:pPr marL="0" indent="0">
              <a:buNone/>
            </a:pPr>
            <a:r>
              <a:rPr lang="nl-NL" dirty="0"/>
              <a:t> </a:t>
            </a:r>
          </a:p>
          <a:p>
            <a:pPr marL="0" indent="0">
              <a:buNone/>
            </a:pPr>
            <a:r>
              <a:rPr lang="nl-NL" dirty="0"/>
              <a:t>1) Welke kenmerken van Bram kunnen wijzen op AD(H)D? </a:t>
            </a:r>
            <a:br>
              <a:rPr lang="nl-NL" dirty="0"/>
            </a:br>
            <a:r>
              <a:rPr lang="nl-NL" dirty="0"/>
              <a:t>2) Welke vervolgstappen zou jij nemen naar aanleiding van deze casus? (Bijvoorbeeld: naar wie ga je toe om deze bevindingen te delen, wat zou je zelf nog beter willen bekijken?</a:t>
            </a:r>
          </a:p>
        </p:txBody>
      </p:sp>
    </p:spTree>
    <p:extLst>
      <p:ext uri="{BB962C8B-B14F-4D97-AF65-F5344CB8AC3E}">
        <p14:creationId xmlns:p14="http://schemas.microsoft.com/office/powerpoint/2010/main" val="6528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dirty="0"/>
              <a:t>ADHD onder de loep </a:t>
            </a:r>
          </a:p>
        </p:txBody>
      </p:sp>
      <p:sp>
        <p:nvSpPr>
          <p:cNvPr id="5" name="Tijdelijke aanduiding voor inhoud 4">
            <a:extLst>
              <a:ext uri="{FF2B5EF4-FFF2-40B4-BE49-F238E27FC236}">
                <a16:creationId xmlns:a16="http://schemas.microsoft.com/office/drawing/2014/main" id="{042F9CBA-2529-44FD-AC0C-8C6B041B3AF9}"/>
              </a:ext>
            </a:extLst>
          </p:cNvPr>
          <p:cNvSpPr>
            <a:spLocks noGrp="1"/>
          </p:cNvSpPr>
          <p:nvPr>
            <p:ph idx="1"/>
          </p:nvPr>
        </p:nvSpPr>
        <p:spPr>
          <a:xfrm>
            <a:off x="623392" y="1828800"/>
            <a:ext cx="10044608" cy="3474720"/>
          </a:xfrm>
        </p:spPr>
        <p:txBody>
          <a:bodyPr/>
          <a:lstStyle/>
          <a:p>
            <a:pPr marL="0" indent="0">
              <a:buNone/>
            </a:pPr>
            <a:endParaRPr lang="nl-NL" dirty="0">
              <a:hlinkClick r:id="rId3"/>
            </a:endParaRPr>
          </a:p>
          <a:p>
            <a:pPr marL="0" indent="0">
              <a:buNone/>
            </a:pPr>
            <a:r>
              <a:rPr lang="nl-NL" dirty="0">
                <a:hlinkClick r:id="rId3"/>
              </a:rPr>
              <a:t>https://www.bnnvara.nl/videos/447203</a:t>
            </a:r>
          </a:p>
          <a:p>
            <a:pPr marL="0" indent="0">
              <a:buNone/>
            </a:pPr>
            <a:endParaRPr lang="nl-NL" dirty="0">
              <a:hlinkClick r:id="rId3"/>
            </a:endParaRPr>
          </a:p>
          <a:p>
            <a:pPr marL="0" indent="0">
              <a:buNone/>
            </a:pPr>
            <a:r>
              <a:rPr lang="nl-NL" dirty="0">
                <a:hlinkClick r:id="rId3"/>
              </a:rPr>
              <a:t>https://www.bnnvara.nl/videos/447200</a:t>
            </a:r>
            <a:endParaRPr lang="nl-NL" dirty="0"/>
          </a:p>
          <a:p>
            <a:pPr marL="0" indent="0">
              <a:buNone/>
            </a:pPr>
            <a:endParaRPr lang="nl-NL" dirty="0"/>
          </a:p>
          <a:p>
            <a:pPr marL="0" indent="0">
              <a:buNone/>
            </a:pPr>
            <a:r>
              <a:rPr lang="nl-NL" dirty="0">
                <a:hlinkClick r:id="rId4"/>
              </a:rPr>
              <a:t>https://www.bnnvara.nl/videos/447201</a:t>
            </a: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0562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riendjes, formaat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23_TF03896101 - Copy" id="{C0EF2753-B4B9-4979-AA89-C9983F3B49D6}" vid="{7E42FDA8-E506-40F8-9A1E-06A022A5D3F9}"/>
    </a:ext>
  </a:extLst>
</a:theme>
</file>

<file path=ppt/theme/theme2.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Onderwijspresentatie, ontwerp met kinderen op het schoolplein, album (breedbeeld)</Template>
  <TotalTime>1405</TotalTime>
  <Words>643</Words>
  <Application>Microsoft Office PowerPoint</Application>
  <PresentationFormat>Breedbeeld</PresentationFormat>
  <Paragraphs>110</Paragraphs>
  <Slides>22</Slides>
  <Notes>22</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Caveat</vt:lpstr>
      <vt:lpstr>Lato</vt:lpstr>
      <vt:lpstr>Times New Roman</vt:lpstr>
      <vt:lpstr>Vriendjes, formaat 16 x 9</vt:lpstr>
      <vt:lpstr>Keuzedeel SPO les 3</vt:lpstr>
      <vt:lpstr>Terugblik</vt:lpstr>
      <vt:lpstr>Kennismaking</vt:lpstr>
      <vt:lpstr>PowerPoint-presentatie</vt:lpstr>
      <vt:lpstr>PowerPoint-presentatie</vt:lpstr>
      <vt:lpstr>Leervraag van vandaag?</vt:lpstr>
      <vt:lpstr>Doelen</vt:lpstr>
      <vt:lpstr>Casus</vt:lpstr>
      <vt:lpstr>ADHD onder de loep </vt:lpstr>
      <vt:lpstr>Wat vind jij?</vt:lpstr>
      <vt:lpstr>Kenmerken van ADHD </vt:lpstr>
      <vt:lpstr>Op onderzoek ADHD/ADD  Presentatiewijzen (vroeger subtypes geheten). Welke zijn dat en wat zijn de kenmerken? Hoe vaak komt het voor? Positieve eigenschappen Gedrag in de klas Risicogedrag  Comorbiditeit Prestaties in de klas Begeleiding Overeenkomsten en verschillen    </vt:lpstr>
      <vt:lpstr>Op onderzoek  Resultaten   </vt:lpstr>
      <vt:lpstr>Wat kun je doen in de klas?</vt:lpstr>
      <vt:lpstr>Taakgericht werken</vt:lpstr>
      <vt:lpstr>Instructie</vt:lpstr>
      <vt:lpstr>Sociaal - emotioneel</vt:lpstr>
      <vt:lpstr>Voorkomen van….</vt:lpstr>
      <vt:lpstr>Opdrachten</vt:lpstr>
      <vt:lpstr>Videosuggesties</vt:lpstr>
      <vt:lpstr>Stageopdrachten</vt:lpstr>
      <vt:lpstr>Afsluiter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Keuzedeel SPO</dc:title>
  <dc:creator>Terry Dieperink</dc:creator>
  <cp:keywords/>
  <cp:lastModifiedBy>Terry Dieperink</cp:lastModifiedBy>
  <cp:revision>2</cp:revision>
  <dcterms:created xsi:type="dcterms:W3CDTF">2022-02-16T19:16:03Z</dcterms:created>
  <dcterms:modified xsi:type="dcterms:W3CDTF">2022-04-01T07:41:41Z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